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96" r:id="rId2"/>
    <p:sldId id="597" r:id="rId3"/>
    <p:sldId id="598" r:id="rId4"/>
    <p:sldId id="599" r:id="rId5"/>
    <p:sldId id="396" r:id="rId6"/>
    <p:sldId id="600" r:id="rId7"/>
    <p:sldId id="601" r:id="rId8"/>
    <p:sldId id="602" r:id="rId9"/>
    <p:sldId id="606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94645" autoAdjust="0"/>
  </p:normalViewPr>
  <p:slideViewPr>
    <p:cSldViewPr snapToGrid="0">
      <p:cViewPr varScale="1">
        <p:scale>
          <a:sx n="82" d="100"/>
          <a:sy n="82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BE4214-20D3-444C-BBC6-737405E716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A6B75-AE5D-4F98-970A-533990E844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C5CEDC-06BC-40C7-870C-AB968FC2D948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21FB8EC-C5B2-4047-9054-0381FA8D52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585917F-A7D5-4784-B9A2-9762F2FB0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84C03-F2A2-4C3D-9203-97C20BAABD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0252C-3A60-4600-ABFE-2E03E68F01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20CD4A-2037-4EBB-8ACB-867B602265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B439351B-3696-4C08-BCC2-99F7B819AF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E94FAFA4-75BF-4499-9EF4-3A50E1A43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749B446-7979-4732-9819-21DBB0BF1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B931BF-9549-46C7-845E-5B761B81747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019C069-CFDB-4ACA-AB9B-F4FDB8648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0F14A77-FDE5-4EC2-96F9-A8A877AD3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C44A8D8-C4D3-4554-98AD-9FAD17EA16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B512BE-149A-44EF-8186-CC039D9B087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83EE529-D495-4FBF-BD35-0B4A97F1DD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3E63F6F2-8E55-40C2-BED6-BE4B5030C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37325FD2-44F8-4E88-BD44-8EF962AC5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4FF064-BF94-4D2C-9733-E823ECE0C9C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A6B000C-B3B6-4CE2-B6C8-71BD785C3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B351AE1-20E7-4D5E-AFD3-58736CE49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2192E20-5DB1-4EF6-A6B5-F9718CE1B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5768C0-1BC7-4CE0-BAFE-B47F8188AE8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2DBA7013-F95C-4022-9F4A-07AEB36B5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787F546-7130-4A51-8597-E099AB0A5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E59A9E2-CED1-466A-9CE8-80CD437F1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EBF2F6-0EF6-4E61-A277-7EBA7199867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6E3A2797-AE04-4806-8CA1-AC5083613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4BB18A00-DA22-447D-BD67-4956D1CE9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1C2E95CA-932D-4C40-9106-4ED457CBC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0BC38F-41EC-48D8-B616-92E2F9838AC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DAF86E6-D649-4AEF-9027-1D688324C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01E9A71-109B-41E0-80E7-52AEF973D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B206B298-675D-4F23-B100-80790BD561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D74A81-38E5-4900-8C7E-01A64CEF627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955BC20E-D15E-4475-A3AB-CDBAA7003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A9DEB85C-A59C-4CC1-BAEA-8B424891F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D8CF6D0C-1CE6-4FA3-ACDF-DB9A5E6C4F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E7A6D-6C70-4D1C-A614-4FA4822B025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7107-F8D6-471A-9822-0E6B16AC1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FCA6E-86FE-442D-8D77-832E1A91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55602-C036-444D-BF18-36255C09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FFB1-2B80-4364-A65F-3F643AC6F741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CD46-9BF0-499F-A148-73F78710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BF6C5-439E-4AFC-A998-A0606394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7318-1DA5-467F-9299-727755C17D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4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6E97B-1B52-48EA-899E-73FC0992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2A610-CB9B-4FB0-89BF-FB25C6965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66E12-F486-4538-B531-1E7A752D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1342-11E2-45D7-B690-1E95A3FCC419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BF32-2677-464B-B7B5-CD23A0E0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3168D-6208-4AAA-8D25-5E2D9015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8B73-2539-40BA-978B-CE45C2333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1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B250E-A2AE-4CCB-BAB3-392D17D7A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B2C28-13FA-420D-864A-C1ACF445C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C9745-3F2F-46AD-BC63-6C1BBE22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FAFC-28C8-4C9C-A066-2423FF995D25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3A8C8-616D-4B63-A0C2-E6FE813C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15BA7-D219-4CC2-B90E-70535781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3989-D8AA-425C-88BF-2CD2D9E8E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4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1588" y="0"/>
            <a:ext cx="12216454" cy="68580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204838"/>
      </p:ext>
    </p:extLst>
  </p:cSld>
  <p:clrMapOvr>
    <a:masterClrMapping/>
  </p:clrMapOvr>
  <p:transition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57F0-DF8B-4E2F-926E-D4AE61AB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04821-33FE-4412-8448-470FA2EF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B9F6-5308-40F2-8BFC-30D6B5F8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CCCF-60F2-4051-8CCC-1DE5EC577EB7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03A3A-27E6-417F-ACBA-BB0EA91C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D9B85-358D-45DA-A595-32865ED7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C6DE-CFC8-41ED-B7B4-216825E227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93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F714-9A04-4850-A866-8CAFED7B9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2E31-114A-45AE-8FFA-60C9FD32D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EC38-38B7-4DC2-8D4C-22593BB2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5AE5-2893-4372-BEAE-7AA93F8D8305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23D63-AE12-4CE5-A63B-EAFC558E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9C1B2-FD7C-421E-805C-63B79B09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D331-7E5B-4F84-89B5-EC5BEB17F2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0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B03FC-195D-4FFC-9F41-22A01A78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B48E-42FA-4FC8-B4B7-1AD9EA947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7A064-1166-4BF1-A5DA-030141D27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2D219D-46D9-4BEC-8C09-DA5F1EBE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A2807-3E81-4ABC-8A94-338B90A52E50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AF4039-61FC-458A-A5C1-550E2D6A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690FBF-58E2-4EA4-B1E5-54586067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C72F-BD8B-4228-8833-9FCA5A064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9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B268-D085-4AB0-B5E3-C825CB61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9BAA6-FCD4-4BBD-B10E-904940284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D82CC-3E5E-4E3F-AE0E-A8E3791BC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788B9A-5561-46D3-AC2C-3C37F3902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525B1-BECC-41B4-B183-29A2731D5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A7B4FAA-66CA-4297-A52C-34FC9BC0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68A4-39AF-400B-BC61-B80E2D3DEA0C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27D5DB-6661-4A1D-A65D-7A9E8C5F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4CE605-DC7D-49C3-BBEB-B200507C4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CD3D-6F70-40B8-BBCF-EC18B191C6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8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3E90-D9C6-4F41-A591-4F9282B0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B90729-FFFF-40F2-A639-4D4A44E4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9103-C11C-4482-B15B-C94EF745F91E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5B3EF3F-DD05-4D60-A8E2-37F64017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269971-C695-40AD-9A39-0EA62A3F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43C9-4EF4-4218-A2AF-3641B6485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21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36AB99-D992-4A29-A9C5-E915D355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46C1-2E4F-46D6-B4B3-08F4EB77296E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54C3DB-644A-4380-A5B8-3115A985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AFEA5A-6C63-47D8-95C6-F310E8B6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108D-3255-4882-8C65-F5D598A259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3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686E-7632-4EA0-850F-36E6AB77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5BA02-8E43-4CF1-B09B-180695EB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07C24-8260-4CF4-B30D-4DCEE82C3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06F806-E80F-489F-A89E-3358D2E8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22831-9C6A-4A87-A66F-32CCB54C2FA7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62B48A-6AF7-4FA4-9F05-3096935C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5F5FA2-D57E-4957-8181-85A3FD68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0FD7-6103-4F10-87C7-04A5B97130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6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B558-670A-4A81-9566-FDDF28FC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A77B3-F3B3-4DB9-A232-3062C574A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204AF-2147-4EA6-9BB6-21CC161CE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6D519C-72C6-4FA3-9B6B-C6604747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D7B78-8A77-47DD-8E82-B5DE29086DC3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EAE708-E816-492B-8AAE-B062FCA0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F06704-D021-4F93-AF65-D071A2DC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24E30-A280-45C5-8BFC-39153C95C1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93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7BD9FD2-35F5-4977-853E-1C512B1ED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D305404-FC89-488C-89C0-D9C032C54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0C806-FAE3-4BD4-8AC9-9A1F86C4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727B9-BC2D-4A5E-AC4C-3BA7475A6876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88F5A-B95E-4BAD-A531-0F977DC98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97B6-F885-4D10-8B14-BC0769B06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A566E5-44B3-4920-BE22-206C7D625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Placeholder 13">
            <a:extLst>
              <a:ext uri="{FF2B5EF4-FFF2-40B4-BE49-F238E27FC236}">
                <a16:creationId xmlns:a16="http://schemas.microsoft.com/office/drawing/2014/main" id="{2AD6A930-FD38-46FF-8096-E3CCE02ED90B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FEF62D-AC04-45E5-9CA5-8CEB37C811CA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700" dirty="0"/>
              <a:t>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27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/>
              <a:t>             </a:t>
            </a:r>
            <a:r>
              <a:rPr lang="sr-Cyrl-RS" sz="4000" dirty="0"/>
              <a:t>Безбедност младих у саобраћају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/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/>
              <a:t>Др Марко Маслаћ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/>
              <a:t>Крагујевац, април 2019.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56CBF4-1985-45FC-B2E3-B9A77F5C6070}"/>
              </a:ext>
            </a:extLst>
          </p:cNvPr>
          <p:cNvSpPr/>
          <p:nvPr/>
        </p:nvSpPr>
        <p:spPr>
          <a:xfrm>
            <a:off x="8110538" y="0"/>
            <a:ext cx="4100512" cy="299561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11269" name="Group 1">
            <a:extLst>
              <a:ext uri="{FF2B5EF4-FFF2-40B4-BE49-F238E27FC236}">
                <a16:creationId xmlns:a16="http://schemas.microsoft.com/office/drawing/2014/main" id="{7C8038A5-0E37-4FE2-B42C-878C125A2AD4}"/>
              </a:ext>
            </a:extLst>
          </p:cNvPr>
          <p:cNvGrpSpPr>
            <a:grpSpLocks/>
          </p:cNvGrpSpPr>
          <p:nvPr/>
        </p:nvGrpSpPr>
        <p:grpSpPr bwMode="auto">
          <a:xfrm>
            <a:off x="-34925" y="60325"/>
            <a:ext cx="6746875" cy="1589088"/>
            <a:chOff x="-71521" y="-725458"/>
            <a:chExt cx="13492538" cy="317980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90DDA63-99A9-4D3D-AC64-3C59F4EA2CDA}"/>
                </a:ext>
              </a:extLst>
            </p:cNvPr>
            <p:cNvSpPr txBox="1"/>
            <p:nvPr/>
          </p:nvSpPr>
          <p:spPr>
            <a:xfrm>
              <a:off x="-71521" y="-725458"/>
              <a:ext cx="13492538" cy="23507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10E7B-43D6-4850-8285-D186E0D21674}"/>
                </a:ext>
              </a:extLst>
            </p:cNvPr>
            <p:cNvSpPr txBox="1"/>
            <p:nvPr/>
          </p:nvSpPr>
          <p:spPr>
            <a:xfrm>
              <a:off x="3858776" y="1529945"/>
              <a:ext cx="5133515" cy="9243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3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2A536F0-2D5D-4F6F-B088-56E46A7633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413" y="86585"/>
            <a:ext cx="2422121" cy="2283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Placeholder 13">
            <a:extLst>
              <a:ext uri="{FF2B5EF4-FFF2-40B4-BE49-F238E27FC236}">
                <a16:creationId xmlns:a16="http://schemas.microsoft.com/office/drawing/2014/main" id="{D60A8549-91E2-4A24-8BA9-452ADD758F8F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249FBE-E360-48F0-A04A-CD846AAC26CE}"/>
              </a:ext>
            </a:extLst>
          </p:cNvPr>
          <p:cNvSpPr/>
          <p:nvPr/>
        </p:nvSpPr>
        <p:spPr>
          <a:xfrm>
            <a:off x="-1905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27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27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27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28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28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28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6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600" dirty="0"/>
              <a:t>Безбедност саобраћаја – научна дисциплина.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600" dirty="0">
                <a:solidFill>
                  <a:srgbClr val="FF0000"/>
                </a:solidFill>
              </a:rPr>
              <a:t>Саобраћајне незгоде = проблем безбедности саобраћаја.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600" dirty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600" dirty="0">
                <a:solidFill>
                  <a:schemeClr val="bg1"/>
                </a:solidFill>
              </a:rPr>
              <a:t>Трошкови саобраћајних незгода: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600" dirty="0">
                <a:solidFill>
                  <a:schemeClr val="bg1"/>
                </a:solidFill>
              </a:rPr>
              <a:t>                         </a:t>
            </a:r>
            <a:r>
              <a:rPr lang="en-GB" sz="3600" dirty="0">
                <a:solidFill>
                  <a:schemeClr val="bg1"/>
                </a:solidFill>
              </a:rPr>
              <a:t>   </a:t>
            </a:r>
            <a:r>
              <a:rPr lang="sr-Cyrl-RS" sz="3600" dirty="0">
                <a:solidFill>
                  <a:schemeClr val="bg1"/>
                </a:solidFill>
              </a:rPr>
              <a:t>Лако повређено лице = 3.181€</a:t>
            </a:r>
            <a:endParaRPr lang="en-GB" sz="36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bg1"/>
                </a:solidFill>
              </a:rPr>
              <a:t>                            </a:t>
            </a:r>
            <a:r>
              <a:rPr lang="sr-Cyrl-RS" sz="3600" dirty="0">
                <a:solidFill>
                  <a:schemeClr val="bg1"/>
                </a:solidFill>
              </a:rPr>
              <a:t>Тешко повређено лице = 34.094€</a:t>
            </a:r>
            <a:endParaRPr lang="en-GB" sz="36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bg1"/>
                </a:solidFill>
              </a:rPr>
              <a:t>                            </a:t>
            </a:r>
            <a:r>
              <a:rPr lang="sr-Cyrl-RS" sz="3600" dirty="0">
                <a:solidFill>
                  <a:schemeClr val="bg1"/>
                </a:solidFill>
              </a:rPr>
              <a:t>Погинуло лице = 317.310€.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5FD543-56C0-4ECF-8454-01D02388F14D}"/>
              </a:ext>
            </a:extLst>
          </p:cNvPr>
          <p:cNvSpPr/>
          <p:nvPr/>
        </p:nvSpPr>
        <p:spPr>
          <a:xfrm>
            <a:off x="8540750" y="0"/>
            <a:ext cx="3670300" cy="258286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13317" name="Group 1">
            <a:extLst>
              <a:ext uri="{FF2B5EF4-FFF2-40B4-BE49-F238E27FC236}">
                <a16:creationId xmlns:a16="http://schemas.microsoft.com/office/drawing/2014/main" id="{FEE29676-92F6-475B-91B8-47264C3B680F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115567-50A0-402C-AD6D-AC09B265244D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D9CDFE-ADA6-4D3E-BC37-FF3FD3AA1723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333C08F-915D-451C-A524-28187C0D9A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Placeholder 13">
            <a:extLst>
              <a:ext uri="{FF2B5EF4-FFF2-40B4-BE49-F238E27FC236}">
                <a16:creationId xmlns:a16="http://schemas.microsoft.com/office/drawing/2014/main" id="{FFEF594B-6812-40A8-A9C8-2304B5CE6B72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C83434-892C-4EBC-B5F7-96834BF84FFF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Стање безбедности саобраћаја у  Р. Србији</a:t>
            </a:r>
            <a:endParaRPr lang="en-GB" sz="32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од </a:t>
            </a:r>
            <a:r>
              <a:rPr lang="en-GB" sz="3200" dirty="0"/>
              <a:t>2000</a:t>
            </a:r>
            <a:r>
              <a:rPr lang="sr-Cyrl-RS" sz="3200" dirty="0"/>
              <a:t>. до 2017. године</a:t>
            </a:r>
            <a:endParaRPr lang="en-GB" sz="32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E0574-DA01-4477-9B17-9A150B567E32}"/>
              </a:ext>
            </a:extLst>
          </p:cNvPr>
          <p:cNvSpPr/>
          <p:nvPr/>
        </p:nvSpPr>
        <p:spPr>
          <a:xfrm>
            <a:off x="8474075" y="44450"/>
            <a:ext cx="3670300" cy="258286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15365" name="Group 1">
            <a:extLst>
              <a:ext uri="{FF2B5EF4-FFF2-40B4-BE49-F238E27FC236}">
                <a16:creationId xmlns:a16="http://schemas.microsoft.com/office/drawing/2014/main" id="{391166DC-F43F-4E1A-ACEF-BAA77D437767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40C7FB-FA80-49DD-B595-4B6904B98A15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ADA567-A999-4562-A0DB-E7769CA5E508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5657062-113B-485D-8334-B616CFD9D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4ABBDE-05D4-4FDB-B77B-024FB64A7250}"/>
              </a:ext>
            </a:extLst>
          </p:cNvPr>
          <p:cNvSpPr txBox="1"/>
          <p:nvPr/>
        </p:nvSpPr>
        <p:spPr>
          <a:xfrm>
            <a:off x="377825" y="3429000"/>
            <a:ext cx="3581400" cy="1384300"/>
          </a:xfrm>
          <a:prstGeom prst="rect">
            <a:avLst/>
          </a:prstGeom>
          <a:noFill/>
          <a:ln w="50800">
            <a:noFill/>
          </a:ln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600" b="1" kern="0" dirty="0">
                <a:solidFill>
                  <a:srgbClr val="0069B8"/>
                </a:solidFill>
              </a:rPr>
              <a:t> </a:t>
            </a:r>
            <a:r>
              <a:rPr lang="en-US" sz="5800" b="1" kern="0" dirty="0">
                <a:solidFill>
                  <a:srgbClr val="0069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916</a:t>
            </a:r>
            <a:r>
              <a:rPr lang="sr-Cyrl-RS" sz="5800" b="1" kern="0" dirty="0">
                <a:solidFill>
                  <a:srgbClr val="0069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5800" b="1" kern="0" dirty="0">
                <a:solidFill>
                  <a:srgbClr val="0069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933</a:t>
            </a:r>
            <a:r>
              <a:rPr lang="sr-Cyrl-CS" sz="2600" b="1" kern="0" dirty="0">
                <a:solidFill>
                  <a:srgbClr val="0069B8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600" b="1" kern="0" dirty="0">
                <a:solidFill>
                  <a:srgbClr val="0069B8"/>
                </a:solidFill>
                <a:latin typeface="+mj-lt"/>
              </a:rPr>
              <a:t>САОБ. НЕЗГОДА</a:t>
            </a:r>
            <a:endParaRPr lang="en-US" sz="2600" b="1" kern="0" dirty="0">
              <a:solidFill>
                <a:srgbClr val="0069B8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90E246-93B3-41F7-9EB4-8ABDDDBB8707}"/>
              </a:ext>
            </a:extLst>
          </p:cNvPr>
          <p:cNvSpPr txBox="1"/>
          <p:nvPr/>
        </p:nvSpPr>
        <p:spPr>
          <a:xfrm>
            <a:off x="4102100" y="4121150"/>
            <a:ext cx="2971800" cy="1703388"/>
          </a:xfrm>
          <a:prstGeom prst="rect">
            <a:avLst/>
          </a:prstGeom>
          <a:noFill/>
          <a:ln w="50800">
            <a:noFill/>
          </a:ln>
        </p:spPr>
        <p:txBody>
          <a:bodyPr lIns="18000" tIns="36000" rIns="18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340</a:t>
            </a:r>
            <a:r>
              <a:rPr lang="sr-Cyrl-R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943</a:t>
            </a:r>
            <a:endParaRPr lang="sr-Cyrl-CS" sz="5800" b="1" kern="0" dirty="0">
              <a:solidFill>
                <a:srgbClr val="BF27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Лако и тешко повређених лица</a:t>
            </a:r>
            <a:r>
              <a:rPr lang="sr-Cyrl-CS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AD065C-7428-42DF-87E0-2CDD2F3C544D}"/>
              </a:ext>
            </a:extLst>
          </p:cNvPr>
          <p:cNvSpPr txBox="1"/>
          <p:nvPr/>
        </p:nvSpPr>
        <p:spPr>
          <a:xfrm>
            <a:off x="8089900" y="4743450"/>
            <a:ext cx="3124200" cy="1335088"/>
          </a:xfrm>
          <a:prstGeom prst="rect">
            <a:avLst/>
          </a:prstGeom>
          <a:noFill/>
          <a:ln w="50800">
            <a:noFill/>
          </a:ln>
        </p:spPr>
        <p:txBody>
          <a:bodyPr lIns="18000" tIns="36000" rIns="18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sr-Cyrl-R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491</a:t>
            </a:r>
            <a:endParaRPr lang="sr-Cyrl-CS" sz="5800" b="1" kern="0" dirty="0">
              <a:solidFill>
                <a:srgbClr val="BF27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Погинулих лица </a:t>
            </a:r>
            <a:endParaRPr lang="sr-Cyrl-CS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9B3CC557-2592-4D8D-9F78-A2530919F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4357688"/>
            <a:ext cx="367188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9D6E2C7E-22B1-482C-B9BB-75CCD10C3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3638"/>
            <a:ext cx="2851150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Placeholder 13">
            <a:extLst>
              <a:ext uri="{FF2B5EF4-FFF2-40B4-BE49-F238E27FC236}">
                <a16:creationId xmlns:a16="http://schemas.microsoft.com/office/drawing/2014/main" id="{ECCDF800-92CD-4016-85CF-739FC097116D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C83434-892C-4EBC-B5F7-96834BF84FFF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2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2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Стање безбедности саобраћаја у Крагујевцу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>
                <a:solidFill>
                  <a:prstClr val="white"/>
                </a:solidFill>
              </a:rPr>
              <a:t>од </a:t>
            </a:r>
            <a:r>
              <a:rPr lang="en-GB" sz="3200" dirty="0">
                <a:solidFill>
                  <a:prstClr val="white"/>
                </a:solidFill>
              </a:rPr>
              <a:t>20</a:t>
            </a:r>
            <a:r>
              <a:rPr lang="sr-Cyrl-RS" sz="3200" dirty="0">
                <a:solidFill>
                  <a:prstClr val="white"/>
                </a:solidFill>
              </a:rPr>
              <a:t>14. до 2018. године – млади</a:t>
            </a:r>
            <a:r>
              <a:rPr lang="en-GB" sz="3200" dirty="0">
                <a:solidFill>
                  <a:prstClr val="white"/>
                </a:solidFill>
              </a:rPr>
              <a:t> (15-30 </a:t>
            </a:r>
            <a:r>
              <a:rPr lang="sr-Cyrl-RS" sz="3200" dirty="0">
                <a:solidFill>
                  <a:prstClr val="white"/>
                </a:solidFill>
              </a:rPr>
              <a:t>година</a:t>
            </a:r>
            <a:r>
              <a:rPr lang="en-GB" sz="3200" dirty="0">
                <a:solidFill>
                  <a:prstClr val="white"/>
                </a:solidFill>
              </a:rPr>
              <a:t>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E0574-DA01-4477-9B17-9A150B567E32}"/>
              </a:ext>
            </a:extLst>
          </p:cNvPr>
          <p:cNvSpPr/>
          <p:nvPr/>
        </p:nvSpPr>
        <p:spPr>
          <a:xfrm>
            <a:off x="8474075" y="44450"/>
            <a:ext cx="3670300" cy="258286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17413" name="Group 1">
            <a:extLst>
              <a:ext uri="{FF2B5EF4-FFF2-40B4-BE49-F238E27FC236}">
                <a16:creationId xmlns:a16="http://schemas.microsoft.com/office/drawing/2014/main" id="{34CC1D3F-BBBF-4EF9-BD62-8C9245E117FB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40C7FB-FA80-49DD-B595-4B6904B98A15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ADA567-A999-4562-A0DB-E7769CA5E508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5657062-113B-485D-8334-B616CFD9D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43393E0-7B26-4D5C-B13C-688EAB8469AA}"/>
              </a:ext>
            </a:extLst>
          </p:cNvPr>
          <p:cNvSpPr txBox="1"/>
          <p:nvPr/>
        </p:nvSpPr>
        <p:spPr>
          <a:xfrm>
            <a:off x="377825" y="3802063"/>
            <a:ext cx="3581400" cy="1384300"/>
          </a:xfrm>
          <a:prstGeom prst="rect">
            <a:avLst/>
          </a:prstGeom>
          <a:noFill/>
          <a:ln w="50800">
            <a:noFill/>
          </a:ln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600" b="1" kern="0" dirty="0">
                <a:solidFill>
                  <a:srgbClr val="0069B8"/>
                </a:solidFill>
              </a:rPr>
              <a:t> </a:t>
            </a:r>
            <a:r>
              <a:rPr lang="en-US" sz="5800" b="1" kern="0" dirty="0">
                <a:solidFill>
                  <a:srgbClr val="0069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1.271</a:t>
            </a:r>
            <a:r>
              <a:rPr lang="sr-Cyrl-CS" sz="2600" b="1" kern="0" dirty="0">
                <a:solidFill>
                  <a:srgbClr val="0069B8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600" b="1" kern="0" dirty="0">
                <a:solidFill>
                  <a:srgbClr val="0069B8"/>
                </a:solidFill>
                <a:latin typeface="+mj-lt"/>
              </a:rPr>
              <a:t>САОБ. НЕЗГОДА</a:t>
            </a:r>
            <a:endParaRPr lang="en-US" sz="2600" b="1" kern="0" dirty="0">
              <a:solidFill>
                <a:srgbClr val="0069B8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E3D6E6-0DF7-4832-AAFC-B3B9C318D192}"/>
              </a:ext>
            </a:extLst>
          </p:cNvPr>
          <p:cNvSpPr txBox="1"/>
          <p:nvPr/>
        </p:nvSpPr>
        <p:spPr>
          <a:xfrm>
            <a:off x="4102100" y="4121150"/>
            <a:ext cx="2971800" cy="1703388"/>
          </a:xfrm>
          <a:prstGeom prst="rect">
            <a:avLst/>
          </a:prstGeom>
          <a:noFill/>
          <a:ln w="50800">
            <a:noFill/>
          </a:ln>
        </p:spPr>
        <p:txBody>
          <a:bodyPr lIns="18000" tIns="36000" rIns="18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580</a:t>
            </a:r>
            <a:endParaRPr lang="sr-Cyrl-CS" sz="5800" b="1" kern="0" dirty="0">
              <a:solidFill>
                <a:srgbClr val="BF27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Лако и тешко повређених лица</a:t>
            </a:r>
            <a:r>
              <a:rPr lang="sr-Cyrl-CS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2E418B-068A-4AFC-A0DC-A3CC13C68423}"/>
              </a:ext>
            </a:extLst>
          </p:cNvPr>
          <p:cNvSpPr txBox="1"/>
          <p:nvPr/>
        </p:nvSpPr>
        <p:spPr>
          <a:xfrm>
            <a:off x="8089900" y="4743450"/>
            <a:ext cx="3124200" cy="1335088"/>
          </a:xfrm>
          <a:prstGeom prst="rect">
            <a:avLst/>
          </a:prstGeom>
          <a:noFill/>
          <a:ln w="50800">
            <a:noFill/>
          </a:ln>
        </p:spPr>
        <p:txBody>
          <a:bodyPr lIns="18000" tIns="36000" rIns="18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8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sr-Cyrl-CS" sz="5800" b="1" kern="0" dirty="0">
              <a:solidFill>
                <a:srgbClr val="BF27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solidFill>
                  <a:srgbClr val="BF2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Погинулих лица </a:t>
            </a:r>
            <a:endParaRPr lang="sr-Cyrl-CS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71">
            <a:extLst>
              <a:ext uri="{FF2B5EF4-FFF2-40B4-BE49-F238E27FC236}">
                <a16:creationId xmlns:a16="http://schemas.microsoft.com/office/drawing/2014/main" id="{B0885CC5-18AC-41F3-9850-C01B4D9D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89675"/>
            <a:ext cx="1905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72">
            <a:extLst>
              <a:ext uri="{FF2B5EF4-FFF2-40B4-BE49-F238E27FC236}">
                <a16:creationId xmlns:a16="http://schemas.microsoft.com/office/drawing/2014/main" id="{309B3CF2-97C5-4C13-A614-444F11F5B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89675"/>
            <a:ext cx="2895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Rectangle 373">
            <a:extLst>
              <a:ext uri="{FF2B5EF4-FFF2-40B4-BE49-F238E27FC236}">
                <a16:creationId xmlns:a16="http://schemas.microsoft.com/office/drawing/2014/main" id="{35AA3AB0-4B87-4E7E-87DB-8D2524B78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89675"/>
            <a:ext cx="1905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Rectangle 374">
            <a:extLst>
              <a:ext uri="{FF2B5EF4-FFF2-40B4-BE49-F238E27FC236}">
                <a16:creationId xmlns:a16="http://schemas.microsoft.com/office/drawing/2014/main" id="{B4879A70-D04B-4486-B314-889E3F04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89675"/>
            <a:ext cx="2895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2" name="Rectangle 375">
            <a:extLst>
              <a:ext uri="{FF2B5EF4-FFF2-40B4-BE49-F238E27FC236}">
                <a16:creationId xmlns:a16="http://schemas.microsoft.com/office/drawing/2014/main" id="{75453157-9F57-4ED1-8AA7-5811EA6AB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89675"/>
            <a:ext cx="1905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Rectangle 376">
            <a:extLst>
              <a:ext uri="{FF2B5EF4-FFF2-40B4-BE49-F238E27FC236}">
                <a16:creationId xmlns:a16="http://schemas.microsoft.com/office/drawing/2014/main" id="{54DA9897-2CA7-4BA2-A0E7-882B63252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89675"/>
            <a:ext cx="2895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4" name="Rectangle 377">
            <a:extLst>
              <a:ext uri="{FF2B5EF4-FFF2-40B4-BE49-F238E27FC236}">
                <a16:creationId xmlns:a16="http://schemas.microsoft.com/office/drawing/2014/main" id="{CBA56827-7F4F-496F-BDA4-B53DCEDDA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89675"/>
            <a:ext cx="1905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Rectangle 378">
            <a:extLst>
              <a:ext uri="{FF2B5EF4-FFF2-40B4-BE49-F238E27FC236}">
                <a16:creationId xmlns:a16="http://schemas.microsoft.com/office/drawing/2014/main" id="{C282C55E-F171-4BBC-A953-42C553BE7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89675"/>
            <a:ext cx="2895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6" name="Rectangle 379">
            <a:extLst>
              <a:ext uri="{FF2B5EF4-FFF2-40B4-BE49-F238E27FC236}">
                <a16:creationId xmlns:a16="http://schemas.microsoft.com/office/drawing/2014/main" id="{06454038-7886-4BFA-A826-E0C6528D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89675"/>
            <a:ext cx="1905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7" name="Rectangle 380">
            <a:extLst>
              <a:ext uri="{FF2B5EF4-FFF2-40B4-BE49-F238E27FC236}">
                <a16:creationId xmlns:a16="http://schemas.microsoft.com/office/drawing/2014/main" id="{438686C0-82BB-4EE9-8022-0FF25A371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89675"/>
            <a:ext cx="2895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8" name="Rectangle 381">
            <a:extLst>
              <a:ext uri="{FF2B5EF4-FFF2-40B4-BE49-F238E27FC236}">
                <a16:creationId xmlns:a16="http://schemas.microsoft.com/office/drawing/2014/main" id="{ADDE4C45-4F95-4AAB-86E2-1A7DA2111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89675"/>
            <a:ext cx="2895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9" name="Rectangle 383">
            <a:extLst>
              <a:ext uri="{FF2B5EF4-FFF2-40B4-BE49-F238E27FC236}">
                <a16:creationId xmlns:a16="http://schemas.microsoft.com/office/drawing/2014/main" id="{A43EE24B-482D-4798-85AD-243CFED73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1679575"/>
            <a:ext cx="8378825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Rectangle 384">
            <a:extLst>
              <a:ext uri="{FF2B5EF4-FFF2-40B4-BE49-F238E27FC236}">
                <a16:creationId xmlns:a16="http://schemas.microsoft.com/office/drawing/2014/main" id="{55825843-266A-496B-935E-557C21DB3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1679575"/>
            <a:ext cx="8378825" cy="4189413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1" name="Line 385">
            <a:extLst>
              <a:ext uri="{FF2B5EF4-FFF2-40B4-BE49-F238E27FC236}">
                <a16:creationId xmlns:a16="http://schemas.microsoft.com/office/drawing/2014/main" id="{8F305A73-50B7-4377-AE2F-F328F30CC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7888" y="1679575"/>
            <a:ext cx="1587" cy="41894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2" name="Line 386">
            <a:extLst>
              <a:ext uri="{FF2B5EF4-FFF2-40B4-BE49-F238E27FC236}">
                <a16:creationId xmlns:a16="http://schemas.microsoft.com/office/drawing/2014/main" id="{47297CD8-9BEB-42FA-984A-66E233228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60944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3" name="Line 387">
            <a:extLst>
              <a:ext uri="{FF2B5EF4-FFF2-40B4-BE49-F238E27FC236}">
                <a16:creationId xmlns:a16="http://schemas.microsoft.com/office/drawing/2014/main" id="{CCBAA3C9-5BB7-4D32-86F4-948213F71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517207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4" name="Line 388">
            <a:extLst>
              <a:ext uri="{FF2B5EF4-FFF2-40B4-BE49-F238E27FC236}">
                <a16:creationId xmlns:a16="http://schemas.microsoft.com/office/drawing/2014/main" id="{E62E1FCA-2436-426E-979D-B7D393E70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447198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5" name="Line 389">
            <a:extLst>
              <a:ext uri="{FF2B5EF4-FFF2-40B4-BE49-F238E27FC236}">
                <a16:creationId xmlns:a16="http://schemas.microsoft.com/office/drawing/2014/main" id="{BE516121-EF98-45EC-8166-39B687135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377348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6" name="Line 390">
            <a:extLst>
              <a:ext uri="{FF2B5EF4-FFF2-40B4-BE49-F238E27FC236}">
                <a16:creationId xmlns:a16="http://schemas.microsoft.com/office/drawing/2014/main" id="{1BAEAE45-0CF6-45DA-8CD7-ED187C157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30781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7" name="Line 391">
            <a:extLst>
              <a:ext uri="{FF2B5EF4-FFF2-40B4-BE49-F238E27FC236}">
                <a16:creationId xmlns:a16="http://schemas.microsoft.com/office/drawing/2014/main" id="{2515E64F-9579-44A7-8BBF-05C1A515E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237648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8" name="Line 392">
            <a:extLst>
              <a:ext uri="{FF2B5EF4-FFF2-40B4-BE49-F238E27FC236}">
                <a16:creationId xmlns:a16="http://schemas.microsoft.com/office/drawing/2014/main" id="{EF47F387-1028-4D8F-876E-AA1CE276C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167957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9" name="Line 393">
            <a:extLst>
              <a:ext uri="{FF2B5EF4-FFF2-40B4-BE49-F238E27FC236}">
                <a16:creationId xmlns:a16="http://schemas.microsoft.com/office/drawing/2014/main" id="{C34C4B0B-BAC0-4197-AD02-77EFD6600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7888" y="5868988"/>
            <a:ext cx="8378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0" name="Line 394">
            <a:extLst>
              <a:ext uri="{FF2B5EF4-FFF2-40B4-BE49-F238E27FC236}">
                <a16:creationId xmlns:a16="http://schemas.microsoft.com/office/drawing/2014/main" id="{40A58E04-B2D0-4662-BEAA-2246E0B1D6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7888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1" name="Line 395">
            <a:extLst>
              <a:ext uri="{FF2B5EF4-FFF2-40B4-BE49-F238E27FC236}">
                <a16:creationId xmlns:a16="http://schemas.microsoft.com/office/drawing/2014/main" id="{2DD35E3E-A377-4C90-8D61-CDB2450729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7625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2" name="Line 396">
            <a:extLst>
              <a:ext uri="{FF2B5EF4-FFF2-40B4-BE49-F238E27FC236}">
                <a16:creationId xmlns:a16="http://schemas.microsoft.com/office/drawing/2014/main" id="{69BDC112-3065-4943-B1A9-2CF62C687B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7363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3" name="Line 397">
            <a:extLst>
              <a:ext uri="{FF2B5EF4-FFF2-40B4-BE49-F238E27FC236}">
                <a16:creationId xmlns:a16="http://schemas.microsoft.com/office/drawing/2014/main" id="{E222D6FA-AC70-439C-A045-592ACE75FE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1863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4" name="Line 398">
            <a:extLst>
              <a:ext uri="{FF2B5EF4-FFF2-40B4-BE49-F238E27FC236}">
                <a16:creationId xmlns:a16="http://schemas.microsoft.com/office/drawing/2014/main" id="{257E0D5B-C7E6-4A43-96B0-126249BFA9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1600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5" name="Line 399">
            <a:extLst>
              <a:ext uri="{FF2B5EF4-FFF2-40B4-BE49-F238E27FC236}">
                <a16:creationId xmlns:a16="http://schemas.microsoft.com/office/drawing/2014/main" id="{47219C33-CADD-4C54-BF9A-84EB91AB74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2925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6" name="Line 400">
            <a:extLst>
              <a:ext uri="{FF2B5EF4-FFF2-40B4-BE49-F238E27FC236}">
                <a16:creationId xmlns:a16="http://schemas.microsoft.com/office/drawing/2014/main" id="{7F168006-4AA4-4420-8405-20D118AD3A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2663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7" name="Line 401">
            <a:extLst>
              <a:ext uri="{FF2B5EF4-FFF2-40B4-BE49-F238E27FC236}">
                <a16:creationId xmlns:a16="http://schemas.microsoft.com/office/drawing/2014/main" id="{C68A8B5E-E196-430A-9B0E-F4A1AFB8E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2400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8" name="Line 402">
            <a:extLst>
              <a:ext uri="{FF2B5EF4-FFF2-40B4-BE49-F238E27FC236}">
                <a16:creationId xmlns:a16="http://schemas.microsoft.com/office/drawing/2014/main" id="{790F8521-24FC-49D7-82CF-0851D8A58D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6900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9" name="Line 403">
            <a:extLst>
              <a:ext uri="{FF2B5EF4-FFF2-40B4-BE49-F238E27FC236}">
                <a16:creationId xmlns:a16="http://schemas.microsoft.com/office/drawing/2014/main" id="{D7C90399-4459-4851-9BE7-8322ED4B94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6638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0" name="Line 404">
            <a:extLst>
              <a:ext uri="{FF2B5EF4-FFF2-40B4-BE49-F238E27FC236}">
                <a16:creationId xmlns:a16="http://schemas.microsoft.com/office/drawing/2014/main" id="{EB820932-73FB-4ACB-9128-4C66FC07DB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7963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1" name="Line 405">
            <a:extLst>
              <a:ext uri="{FF2B5EF4-FFF2-40B4-BE49-F238E27FC236}">
                <a16:creationId xmlns:a16="http://schemas.microsoft.com/office/drawing/2014/main" id="{FEB53635-C830-4EE6-A6D1-34A4CB1CA8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7700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2" name="Line 406">
            <a:extLst>
              <a:ext uri="{FF2B5EF4-FFF2-40B4-BE49-F238E27FC236}">
                <a16:creationId xmlns:a16="http://schemas.microsoft.com/office/drawing/2014/main" id="{58E5901E-5917-4FF3-94BB-0B03F50E2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0613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3" name="Line 407">
            <a:extLst>
              <a:ext uri="{FF2B5EF4-FFF2-40B4-BE49-F238E27FC236}">
                <a16:creationId xmlns:a16="http://schemas.microsoft.com/office/drawing/2014/main" id="{912DA6CC-8DF5-49E2-B29D-12CC2554CC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81938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4" name="Line 408">
            <a:extLst>
              <a:ext uri="{FF2B5EF4-FFF2-40B4-BE49-F238E27FC236}">
                <a16:creationId xmlns:a16="http://schemas.microsoft.com/office/drawing/2014/main" id="{EEDF0182-8074-420F-996F-1C08F7EE49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21675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5" name="Line 409">
            <a:extLst>
              <a:ext uri="{FF2B5EF4-FFF2-40B4-BE49-F238E27FC236}">
                <a16:creationId xmlns:a16="http://schemas.microsoft.com/office/drawing/2014/main" id="{2880362E-A48D-4993-B101-E3C8BDB56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6" name="Line 410">
            <a:extLst>
              <a:ext uri="{FF2B5EF4-FFF2-40B4-BE49-F238E27FC236}">
                <a16:creationId xmlns:a16="http://schemas.microsoft.com/office/drawing/2014/main" id="{E802C89A-7404-4F1A-BD54-7A853284E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02738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7" name="Line 411">
            <a:extLst>
              <a:ext uri="{FF2B5EF4-FFF2-40B4-BE49-F238E27FC236}">
                <a16:creationId xmlns:a16="http://schemas.microsoft.com/office/drawing/2014/main" id="{3FED0E58-21C3-42C5-AFF3-B9090E0C1C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45650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8" name="Line 412">
            <a:extLst>
              <a:ext uri="{FF2B5EF4-FFF2-40B4-BE49-F238E27FC236}">
                <a16:creationId xmlns:a16="http://schemas.microsoft.com/office/drawing/2014/main" id="{B6265021-E121-46D4-AB55-DD251CB43B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86975" y="5868988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9" name="Line 413">
            <a:extLst>
              <a:ext uri="{FF2B5EF4-FFF2-40B4-BE49-F238E27FC236}">
                <a16:creationId xmlns:a16="http://schemas.microsoft.com/office/drawing/2014/main" id="{14130975-ABCD-4004-99C5-82E35E61E9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26713" y="5868988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0" name="Freeform 414">
            <a:extLst>
              <a:ext uri="{FF2B5EF4-FFF2-40B4-BE49-F238E27FC236}">
                <a16:creationId xmlns:a16="http://schemas.microsoft.com/office/drawing/2014/main" id="{6A8B4771-4CC4-43A8-ACC5-244972A7C155}"/>
              </a:ext>
            </a:extLst>
          </p:cNvPr>
          <p:cNvSpPr>
            <a:spLocks/>
          </p:cNvSpPr>
          <p:nvPr/>
        </p:nvSpPr>
        <p:spPr bwMode="auto">
          <a:xfrm>
            <a:off x="2368550" y="2446338"/>
            <a:ext cx="7937500" cy="3352800"/>
          </a:xfrm>
          <a:custGeom>
            <a:avLst/>
            <a:gdLst>
              <a:gd name="T0" fmla="*/ 0 w 2649"/>
              <a:gd name="T1" fmla="*/ 2147483646 h 1058"/>
              <a:gd name="T2" fmla="*/ 2147483646 w 2649"/>
              <a:gd name="T3" fmla="*/ 2147483646 h 1058"/>
              <a:gd name="T4" fmla="*/ 2147483646 w 2649"/>
              <a:gd name="T5" fmla="*/ 2147483646 h 1058"/>
              <a:gd name="T6" fmla="*/ 2147483646 w 2649"/>
              <a:gd name="T7" fmla="*/ 2147483646 h 1058"/>
              <a:gd name="T8" fmla="*/ 2147483646 w 2649"/>
              <a:gd name="T9" fmla="*/ 0 h 1058"/>
              <a:gd name="T10" fmla="*/ 2147483646 w 2649"/>
              <a:gd name="T11" fmla="*/ 2147483646 h 1058"/>
              <a:gd name="T12" fmla="*/ 2147483646 w 2649"/>
              <a:gd name="T13" fmla="*/ 2147483646 h 1058"/>
              <a:gd name="T14" fmla="*/ 2147483646 w 2649"/>
              <a:gd name="T15" fmla="*/ 2147483646 h 1058"/>
              <a:gd name="T16" fmla="*/ 2147483646 w 2649"/>
              <a:gd name="T17" fmla="*/ 2147483646 h 1058"/>
              <a:gd name="T18" fmla="*/ 2147483646 w 2649"/>
              <a:gd name="T19" fmla="*/ 2147483646 h 1058"/>
              <a:gd name="T20" fmla="*/ 2147483646 w 2649"/>
              <a:gd name="T21" fmla="*/ 2147483646 h 1058"/>
              <a:gd name="T22" fmla="*/ 2147483646 w 2649"/>
              <a:gd name="T23" fmla="*/ 2147483646 h 1058"/>
              <a:gd name="T24" fmla="*/ 2147483646 w 2649"/>
              <a:gd name="T25" fmla="*/ 2147483646 h 1058"/>
              <a:gd name="T26" fmla="*/ 2147483646 w 2649"/>
              <a:gd name="T27" fmla="*/ 2147483646 h 1058"/>
              <a:gd name="T28" fmla="*/ 2147483646 w 2649"/>
              <a:gd name="T29" fmla="*/ 2147483646 h 1058"/>
              <a:gd name="T30" fmla="*/ 2147483646 w 2649"/>
              <a:gd name="T31" fmla="*/ 2147483646 h 1058"/>
              <a:gd name="T32" fmla="*/ 2147483646 w 2649"/>
              <a:gd name="T33" fmla="*/ 2147483646 h 1058"/>
              <a:gd name="T34" fmla="*/ 2147483646 w 2649"/>
              <a:gd name="T35" fmla="*/ 2147483646 h 1058"/>
              <a:gd name="T36" fmla="*/ 2147483646 w 2649"/>
              <a:gd name="T37" fmla="*/ 2147483646 h 105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649"/>
              <a:gd name="T58" fmla="*/ 0 h 1058"/>
              <a:gd name="T59" fmla="*/ 2649 w 2649"/>
              <a:gd name="T60" fmla="*/ 1058 h 105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649" h="1058">
                <a:moveTo>
                  <a:pt x="0" y="1058"/>
                </a:moveTo>
                <a:lnTo>
                  <a:pt x="147" y="860"/>
                </a:lnTo>
                <a:lnTo>
                  <a:pt x="294" y="529"/>
                </a:lnTo>
                <a:lnTo>
                  <a:pt x="441" y="88"/>
                </a:lnTo>
                <a:lnTo>
                  <a:pt x="588" y="0"/>
                </a:lnTo>
                <a:lnTo>
                  <a:pt x="736" y="88"/>
                </a:lnTo>
                <a:lnTo>
                  <a:pt x="883" y="639"/>
                </a:lnTo>
                <a:lnTo>
                  <a:pt x="1030" y="750"/>
                </a:lnTo>
                <a:lnTo>
                  <a:pt x="1177" y="816"/>
                </a:lnTo>
                <a:lnTo>
                  <a:pt x="1325" y="904"/>
                </a:lnTo>
                <a:lnTo>
                  <a:pt x="1472" y="926"/>
                </a:lnTo>
                <a:lnTo>
                  <a:pt x="1619" y="948"/>
                </a:lnTo>
                <a:lnTo>
                  <a:pt x="1766" y="970"/>
                </a:lnTo>
                <a:lnTo>
                  <a:pt x="1913" y="992"/>
                </a:lnTo>
                <a:lnTo>
                  <a:pt x="2061" y="992"/>
                </a:lnTo>
                <a:lnTo>
                  <a:pt x="2208" y="1014"/>
                </a:lnTo>
                <a:lnTo>
                  <a:pt x="2355" y="1014"/>
                </a:lnTo>
                <a:lnTo>
                  <a:pt x="2502" y="1036"/>
                </a:lnTo>
                <a:lnTo>
                  <a:pt x="2649" y="1036"/>
                </a:lnTo>
              </a:path>
            </a:pathLst>
          </a:custGeom>
          <a:noFill/>
          <a:ln w="65151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1" name="Freeform 415">
            <a:extLst>
              <a:ext uri="{FF2B5EF4-FFF2-40B4-BE49-F238E27FC236}">
                <a16:creationId xmlns:a16="http://schemas.microsoft.com/office/drawing/2014/main" id="{E25BAEBC-B4E5-434C-9BC1-EA3450FAEAC1}"/>
              </a:ext>
            </a:extLst>
          </p:cNvPr>
          <p:cNvSpPr>
            <a:spLocks/>
          </p:cNvSpPr>
          <p:nvPr/>
        </p:nvSpPr>
        <p:spPr bwMode="auto">
          <a:xfrm>
            <a:off x="2368550" y="4114800"/>
            <a:ext cx="7937500" cy="1676400"/>
          </a:xfrm>
          <a:custGeom>
            <a:avLst/>
            <a:gdLst>
              <a:gd name="T0" fmla="*/ 0 w 2649"/>
              <a:gd name="T1" fmla="*/ 2147483646 h 529"/>
              <a:gd name="T2" fmla="*/ 2147483646 w 2649"/>
              <a:gd name="T3" fmla="*/ 2147483646 h 529"/>
              <a:gd name="T4" fmla="*/ 2147483646 w 2649"/>
              <a:gd name="T5" fmla="*/ 2147483646 h 529"/>
              <a:gd name="T6" fmla="*/ 2147483646 w 2649"/>
              <a:gd name="T7" fmla="*/ 2147483646 h 529"/>
              <a:gd name="T8" fmla="*/ 2147483646 w 2649"/>
              <a:gd name="T9" fmla="*/ 2147483646 h 529"/>
              <a:gd name="T10" fmla="*/ 2147483646 w 2649"/>
              <a:gd name="T11" fmla="*/ 2147483646 h 529"/>
              <a:gd name="T12" fmla="*/ 2147483646 w 2649"/>
              <a:gd name="T13" fmla="*/ 2147483646 h 529"/>
              <a:gd name="T14" fmla="*/ 2147483646 w 2649"/>
              <a:gd name="T15" fmla="*/ 2147483646 h 529"/>
              <a:gd name="T16" fmla="*/ 2147483646 w 2649"/>
              <a:gd name="T17" fmla="*/ 2147483646 h 529"/>
              <a:gd name="T18" fmla="*/ 2147483646 w 2649"/>
              <a:gd name="T19" fmla="*/ 2147483646 h 529"/>
              <a:gd name="T20" fmla="*/ 2147483646 w 2649"/>
              <a:gd name="T21" fmla="*/ 2147483646 h 529"/>
              <a:gd name="T22" fmla="*/ 2147483646 w 2649"/>
              <a:gd name="T23" fmla="*/ 0 h 529"/>
              <a:gd name="T24" fmla="*/ 2147483646 w 2649"/>
              <a:gd name="T25" fmla="*/ 2147483646 h 529"/>
              <a:gd name="T26" fmla="*/ 2147483646 w 2649"/>
              <a:gd name="T27" fmla="*/ 2147483646 h 529"/>
              <a:gd name="T28" fmla="*/ 2147483646 w 2649"/>
              <a:gd name="T29" fmla="*/ 2147483646 h 529"/>
              <a:gd name="T30" fmla="*/ 2147483646 w 2649"/>
              <a:gd name="T31" fmla="*/ 2147483646 h 529"/>
              <a:gd name="T32" fmla="*/ 2147483646 w 2649"/>
              <a:gd name="T33" fmla="*/ 2147483646 h 529"/>
              <a:gd name="T34" fmla="*/ 2147483646 w 2649"/>
              <a:gd name="T35" fmla="*/ 2147483646 h 529"/>
              <a:gd name="T36" fmla="*/ 2147483646 w 2649"/>
              <a:gd name="T37" fmla="*/ 2147483646 h 5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649"/>
              <a:gd name="T58" fmla="*/ 0 h 529"/>
              <a:gd name="T59" fmla="*/ 2649 w 2649"/>
              <a:gd name="T60" fmla="*/ 529 h 5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649" h="529">
                <a:moveTo>
                  <a:pt x="0" y="529"/>
                </a:moveTo>
                <a:lnTo>
                  <a:pt x="147" y="331"/>
                </a:lnTo>
                <a:lnTo>
                  <a:pt x="294" y="287"/>
                </a:lnTo>
                <a:lnTo>
                  <a:pt x="441" y="331"/>
                </a:lnTo>
                <a:lnTo>
                  <a:pt x="588" y="441"/>
                </a:lnTo>
                <a:lnTo>
                  <a:pt x="736" y="463"/>
                </a:lnTo>
                <a:lnTo>
                  <a:pt x="883" y="441"/>
                </a:lnTo>
                <a:lnTo>
                  <a:pt x="1030" y="353"/>
                </a:lnTo>
                <a:lnTo>
                  <a:pt x="1177" y="221"/>
                </a:lnTo>
                <a:lnTo>
                  <a:pt x="1325" y="110"/>
                </a:lnTo>
                <a:lnTo>
                  <a:pt x="1472" y="22"/>
                </a:lnTo>
                <a:lnTo>
                  <a:pt x="1619" y="0"/>
                </a:lnTo>
                <a:lnTo>
                  <a:pt x="1766" y="66"/>
                </a:lnTo>
                <a:lnTo>
                  <a:pt x="1913" y="154"/>
                </a:lnTo>
                <a:lnTo>
                  <a:pt x="2061" y="287"/>
                </a:lnTo>
                <a:lnTo>
                  <a:pt x="2208" y="375"/>
                </a:lnTo>
                <a:lnTo>
                  <a:pt x="2355" y="419"/>
                </a:lnTo>
                <a:lnTo>
                  <a:pt x="2502" y="463"/>
                </a:lnTo>
                <a:lnTo>
                  <a:pt x="2649" y="485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2" name="Freeform 416">
            <a:extLst>
              <a:ext uri="{FF2B5EF4-FFF2-40B4-BE49-F238E27FC236}">
                <a16:creationId xmlns:a16="http://schemas.microsoft.com/office/drawing/2014/main" id="{4C03CE02-FB81-4A2E-819F-54732CF57ECC}"/>
              </a:ext>
            </a:extLst>
          </p:cNvPr>
          <p:cNvSpPr>
            <a:spLocks/>
          </p:cNvSpPr>
          <p:nvPr/>
        </p:nvSpPr>
        <p:spPr bwMode="auto">
          <a:xfrm>
            <a:off x="2368550" y="2376488"/>
            <a:ext cx="7937500" cy="3422650"/>
          </a:xfrm>
          <a:custGeom>
            <a:avLst/>
            <a:gdLst>
              <a:gd name="T0" fmla="*/ 0 w 2649"/>
              <a:gd name="T1" fmla="*/ 2147483646 h 1080"/>
              <a:gd name="T2" fmla="*/ 2147483646 w 2649"/>
              <a:gd name="T3" fmla="*/ 2147483646 h 1080"/>
              <a:gd name="T4" fmla="*/ 2147483646 w 2649"/>
              <a:gd name="T5" fmla="*/ 2147483646 h 1080"/>
              <a:gd name="T6" fmla="*/ 2147483646 w 2649"/>
              <a:gd name="T7" fmla="*/ 2147483646 h 1080"/>
              <a:gd name="T8" fmla="*/ 2147483646 w 2649"/>
              <a:gd name="T9" fmla="*/ 2147483646 h 1080"/>
              <a:gd name="T10" fmla="*/ 2147483646 w 2649"/>
              <a:gd name="T11" fmla="*/ 2147483646 h 1080"/>
              <a:gd name="T12" fmla="*/ 2147483646 w 2649"/>
              <a:gd name="T13" fmla="*/ 2147483646 h 1080"/>
              <a:gd name="T14" fmla="*/ 2147483646 w 2649"/>
              <a:gd name="T15" fmla="*/ 2147483646 h 1080"/>
              <a:gd name="T16" fmla="*/ 2147483646 w 2649"/>
              <a:gd name="T17" fmla="*/ 2147483646 h 1080"/>
              <a:gd name="T18" fmla="*/ 2147483646 w 2649"/>
              <a:gd name="T19" fmla="*/ 2147483646 h 1080"/>
              <a:gd name="T20" fmla="*/ 2147483646 w 2649"/>
              <a:gd name="T21" fmla="*/ 2147483646 h 1080"/>
              <a:gd name="T22" fmla="*/ 2147483646 w 2649"/>
              <a:gd name="T23" fmla="*/ 2147483646 h 1080"/>
              <a:gd name="T24" fmla="*/ 2147483646 w 2649"/>
              <a:gd name="T25" fmla="*/ 2147483646 h 1080"/>
              <a:gd name="T26" fmla="*/ 2147483646 w 2649"/>
              <a:gd name="T27" fmla="*/ 2147483646 h 1080"/>
              <a:gd name="T28" fmla="*/ 2147483646 w 2649"/>
              <a:gd name="T29" fmla="*/ 2147483646 h 1080"/>
              <a:gd name="T30" fmla="*/ 2147483646 w 2649"/>
              <a:gd name="T31" fmla="*/ 2147483646 h 1080"/>
              <a:gd name="T32" fmla="*/ 2147483646 w 2649"/>
              <a:gd name="T33" fmla="*/ 2147483646 h 1080"/>
              <a:gd name="T34" fmla="*/ 2147483646 w 2649"/>
              <a:gd name="T35" fmla="*/ 2147483646 h 1080"/>
              <a:gd name="T36" fmla="*/ 2147483646 w 2649"/>
              <a:gd name="T37" fmla="*/ 0 h 108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649"/>
              <a:gd name="T58" fmla="*/ 0 h 1080"/>
              <a:gd name="T59" fmla="*/ 2649 w 2649"/>
              <a:gd name="T60" fmla="*/ 1080 h 108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649" h="1080">
                <a:moveTo>
                  <a:pt x="0" y="1080"/>
                </a:moveTo>
                <a:lnTo>
                  <a:pt x="147" y="1058"/>
                </a:lnTo>
                <a:lnTo>
                  <a:pt x="294" y="1036"/>
                </a:lnTo>
                <a:lnTo>
                  <a:pt x="441" y="1014"/>
                </a:lnTo>
                <a:lnTo>
                  <a:pt x="588" y="992"/>
                </a:lnTo>
                <a:lnTo>
                  <a:pt x="736" y="981"/>
                </a:lnTo>
                <a:lnTo>
                  <a:pt x="883" y="948"/>
                </a:lnTo>
                <a:lnTo>
                  <a:pt x="1030" y="893"/>
                </a:lnTo>
                <a:lnTo>
                  <a:pt x="1177" y="838"/>
                </a:lnTo>
                <a:lnTo>
                  <a:pt x="1325" y="794"/>
                </a:lnTo>
                <a:lnTo>
                  <a:pt x="1472" y="738"/>
                </a:lnTo>
                <a:lnTo>
                  <a:pt x="1619" y="694"/>
                </a:lnTo>
                <a:lnTo>
                  <a:pt x="1766" y="617"/>
                </a:lnTo>
                <a:lnTo>
                  <a:pt x="1913" y="529"/>
                </a:lnTo>
                <a:lnTo>
                  <a:pt x="2061" y="441"/>
                </a:lnTo>
                <a:lnTo>
                  <a:pt x="2208" y="364"/>
                </a:lnTo>
                <a:lnTo>
                  <a:pt x="2355" y="221"/>
                </a:lnTo>
                <a:lnTo>
                  <a:pt x="2502" y="66"/>
                </a:lnTo>
                <a:lnTo>
                  <a:pt x="2649" y="0"/>
                </a:ln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3" name="Freeform 417">
            <a:extLst>
              <a:ext uri="{FF2B5EF4-FFF2-40B4-BE49-F238E27FC236}">
                <a16:creationId xmlns:a16="http://schemas.microsoft.com/office/drawing/2014/main" id="{4DDC4661-9A3E-463E-A0AE-B1D476BCA0B0}"/>
              </a:ext>
            </a:extLst>
          </p:cNvPr>
          <p:cNvSpPr>
            <a:spLocks/>
          </p:cNvSpPr>
          <p:nvPr/>
        </p:nvSpPr>
        <p:spPr bwMode="auto">
          <a:xfrm>
            <a:off x="2368550" y="5102225"/>
            <a:ext cx="7937500" cy="696913"/>
          </a:xfrm>
          <a:custGeom>
            <a:avLst/>
            <a:gdLst>
              <a:gd name="T0" fmla="*/ 0 w 2649"/>
              <a:gd name="T1" fmla="*/ 2147483646 h 220"/>
              <a:gd name="T2" fmla="*/ 2147483646 w 2649"/>
              <a:gd name="T3" fmla="*/ 2147483646 h 220"/>
              <a:gd name="T4" fmla="*/ 2147483646 w 2649"/>
              <a:gd name="T5" fmla="*/ 2147483646 h 220"/>
              <a:gd name="T6" fmla="*/ 2147483646 w 2649"/>
              <a:gd name="T7" fmla="*/ 2147483646 h 220"/>
              <a:gd name="T8" fmla="*/ 2147483646 w 2649"/>
              <a:gd name="T9" fmla="*/ 2147483646 h 220"/>
              <a:gd name="T10" fmla="*/ 2147483646 w 2649"/>
              <a:gd name="T11" fmla="*/ 2147483646 h 220"/>
              <a:gd name="T12" fmla="*/ 2147483646 w 2649"/>
              <a:gd name="T13" fmla="*/ 2147483646 h 220"/>
              <a:gd name="T14" fmla="*/ 2147483646 w 2649"/>
              <a:gd name="T15" fmla="*/ 2147483646 h 220"/>
              <a:gd name="T16" fmla="*/ 2147483646 w 2649"/>
              <a:gd name="T17" fmla="*/ 2147483646 h 220"/>
              <a:gd name="T18" fmla="*/ 2147483646 w 2649"/>
              <a:gd name="T19" fmla="*/ 2147483646 h 220"/>
              <a:gd name="T20" fmla="*/ 2147483646 w 2649"/>
              <a:gd name="T21" fmla="*/ 2147483646 h 220"/>
              <a:gd name="T22" fmla="*/ 2147483646 w 2649"/>
              <a:gd name="T23" fmla="*/ 2147483646 h 220"/>
              <a:gd name="T24" fmla="*/ 2147483646 w 2649"/>
              <a:gd name="T25" fmla="*/ 2147483646 h 220"/>
              <a:gd name="T26" fmla="*/ 2147483646 w 2649"/>
              <a:gd name="T27" fmla="*/ 2147483646 h 220"/>
              <a:gd name="T28" fmla="*/ 2147483646 w 2649"/>
              <a:gd name="T29" fmla="*/ 2147483646 h 220"/>
              <a:gd name="T30" fmla="*/ 2147483646 w 2649"/>
              <a:gd name="T31" fmla="*/ 2147483646 h 220"/>
              <a:gd name="T32" fmla="*/ 2147483646 w 2649"/>
              <a:gd name="T33" fmla="*/ 2147483646 h 220"/>
              <a:gd name="T34" fmla="*/ 2147483646 w 2649"/>
              <a:gd name="T35" fmla="*/ 2147483646 h 220"/>
              <a:gd name="T36" fmla="*/ 2147483646 w 2649"/>
              <a:gd name="T37" fmla="*/ 0 h 22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649"/>
              <a:gd name="T58" fmla="*/ 0 h 220"/>
              <a:gd name="T59" fmla="*/ 2649 w 2649"/>
              <a:gd name="T60" fmla="*/ 220 h 22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649" h="220">
                <a:moveTo>
                  <a:pt x="0" y="220"/>
                </a:moveTo>
                <a:lnTo>
                  <a:pt x="147" y="198"/>
                </a:lnTo>
                <a:lnTo>
                  <a:pt x="294" y="187"/>
                </a:lnTo>
                <a:lnTo>
                  <a:pt x="441" y="176"/>
                </a:lnTo>
                <a:lnTo>
                  <a:pt x="588" y="165"/>
                </a:lnTo>
                <a:lnTo>
                  <a:pt x="736" y="154"/>
                </a:lnTo>
                <a:lnTo>
                  <a:pt x="883" y="143"/>
                </a:lnTo>
                <a:lnTo>
                  <a:pt x="1030" y="132"/>
                </a:lnTo>
                <a:lnTo>
                  <a:pt x="1177" y="121"/>
                </a:lnTo>
                <a:lnTo>
                  <a:pt x="1325" y="110"/>
                </a:lnTo>
                <a:lnTo>
                  <a:pt x="1472" y="99"/>
                </a:lnTo>
                <a:lnTo>
                  <a:pt x="1619" y="88"/>
                </a:lnTo>
                <a:lnTo>
                  <a:pt x="1766" y="77"/>
                </a:lnTo>
                <a:lnTo>
                  <a:pt x="1913" y="66"/>
                </a:lnTo>
                <a:lnTo>
                  <a:pt x="2061" y="55"/>
                </a:lnTo>
                <a:lnTo>
                  <a:pt x="2208" y="44"/>
                </a:lnTo>
                <a:lnTo>
                  <a:pt x="2355" y="33"/>
                </a:lnTo>
                <a:lnTo>
                  <a:pt x="2502" y="22"/>
                </a:lnTo>
                <a:lnTo>
                  <a:pt x="2649" y="0"/>
                </a:lnTo>
              </a:path>
            </a:pathLst>
          </a:custGeom>
          <a:noFill/>
          <a:ln w="36513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4" name="Freeform 418">
            <a:extLst>
              <a:ext uri="{FF2B5EF4-FFF2-40B4-BE49-F238E27FC236}">
                <a16:creationId xmlns:a16="http://schemas.microsoft.com/office/drawing/2014/main" id="{2C2DD51B-6672-4EA7-997F-579DA454FA3F}"/>
              </a:ext>
            </a:extLst>
          </p:cNvPr>
          <p:cNvSpPr>
            <a:spLocks/>
          </p:cNvSpPr>
          <p:nvPr/>
        </p:nvSpPr>
        <p:spPr bwMode="auto">
          <a:xfrm>
            <a:off x="2311400" y="5738813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05" name="Freeform 419">
            <a:extLst>
              <a:ext uri="{FF2B5EF4-FFF2-40B4-BE49-F238E27FC236}">
                <a16:creationId xmlns:a16="http://schemas.microsoft.com/office/drawing/2014/main" id="{BA27DF75-6599-4A5F-AA11-CD223AD392A6}"/>
              </a:ext>
            </a:extLst>
          </p:cNvPr>
          <p:cNvSpPr>
            <a:spLocks/>
          </p:cNvSpPr>
          <p:nvPr/>
        </p:nvSpPr>
        <p:spPr bwMode="auto">
          <a:xfrm>
            <a:off x="2752725" y="511175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06" name="Freeform 420">
            <a:extLst>
              <a:ext uri="{FF2B5EF4-FFF2-40B4-BE49-F238E27FC236}">
                <a16:creationId xmlns:a16="http://schemas.microsoft.com/office/drawing/2014/main" id="{9F48EB11-82A8-4310-A65A-FC2B68801E9D}"/>
              </a:ext>
            </a:extLst>
          </p:cNvPr>
          <p:cNvSpPr>
            <a:spLocks/>
          </p:cNvSpPr>
          <p:nvPr/>
        </p:nvSpPr>
        <p:spPr bwMode="auto">
          <a:xfrm>
            <a:off x="3192463" y="4062413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07" name="Freeform 421">
            <a:extLst>
              <a:ext uri="{FF2B5EF4-FFF2-40B4-BE49-F238E27FC236}">
                <a16:creationId xmlns:a16="http://schemas.microsoft.com/office/drawing/2014/main" id="{1EFFD7F9-4866-4FFD-913C-6EEDD751F590}"/>
              </a:ext>
            </a:extLst>
          </p:cNvPr>
          <p:cNvSpPr>
            <a:spLocks/>
          </p:cNvSpPr>
          <p:nvPr/>
        </p:nvSpPr>
        <p:spPr bwMode="auto">
          <a:xfrm>
            <a:off x="3633788" y="2665413"/>
            <a:ext cx="112712" cy="119062"/>
          </a:xfrm>
          <a:custGeom>
            <a:avLst/>
            <a:gdLst>
              <a:gd name="T0" fmla="*/ 2147483646 w 71"/>
              <a:gd name="T1" fmla="*/ 0 h 82"/>
              <a:gd name="T2" fmla="*/ 2147483646 w 71"/>
              <a:gd name="T3" fmla="*/ 2147483646 h 82"/>
              <a:gd name="T4" fmla="*/ 0 w 71"/>
              <a:gd name="T5" fmla="*/ 2147483646 h 82"/>
              <a:gd name="T6" fmla="*/ 2147483646 w 71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82"/>
              <a:gd name="T14" fmla="*/ 71 w 71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82">
                <a:moveTo>
                  <a:pt x="36" y="0"/>
                </a:moveTo>
                <a:lnTo>
                  <a:pt x="71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08" name="Freeform 422">
            <a:extLst>
              <a:ext uri="{FF2B5EF4-FFF2-40B4-BE49-F238E27FC236}">
                <a16:creationId xmlns:a16="http://schemas.microsoft.com/office/drawing/2014/main" id="{16DEA80E-7550-4447-A9BB-0FECB431AC3F}"/>
              </a:ext>
            </a:extLst>
          </p:cNvPr>
          <p:cNvSpPr>
            <a:spLocks/>
          </p:cNvSpPr>
          <p:nvPr/>
        </p:nvSpPr>
        <p:spPr bwMode="auto">
          <a:xfrm>
            <a:off x="4073525" y="2386013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09" name="Freeform 423">
            <a:extLst>
              <a:ext uri="{FF2B5EF4-FFF2-40B4-BE49-F238E27FC236}">
                <a16:creationId xmlns:a16="http://schemas.microsoft.com/office/drawing/2014/main" id="{63BD57F0-ABB6-4510-AE31-317242032069}"/>
              </a:ext>
            </a:extLst>
          </p:cNvPr>
          <p:cNvSpPr>
            <a:spLocks/>
          </p:cNvSpPr>
          <p:nvPr/>
        </p:nvSpPr>
        <p:spPr bwMode="auto">
          <a:xfrm>
            <a:off x="4516438" y="2665413"/>
            <a:ext cx="114300" cy="119062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0" name="Freeform 424">
            <a:extLst>
              <a:ext uri="{FF2B5EF4-FFF2-40B4-BE49-F238E27FC236}">
                <a16:creationId xmlns:a16="http://schemas.microsoft.com/office/drawing/2014/main" id="{10C4157A-6F18-431E-8506-4E6F25D2F323}"/>
              </a:ext>
            </a:extLst>
          </p:cNvPr>
          <p:cNvSpPr>
            <a:spLocks/>
          </p:cNvSpPr>
          <p:nvPr/>
        </p:nvSpPr>
        <p:spPr bwMode="auto">
          <a:xfrm>
            <a:off x="4957763" y="4411663"/>
            <a:ext cx="114300" cy="119062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1" name="Freeform 425">
            <a:extLst>
              <a:ext uri="{FF2B5EF4-FFF2-40B4-BE49-F238E27FC236}">
                <a16:creationId xmlns:a16="http://schemas.microsoft.com/office/drawing/2014/main" id="{E1424889-5B6E-4740-9AC1-D20D8596D993}"/>
              </a:ext>
            </a:extLst>
          </p:cNvPr>
          <p:cNvSpPr>
            <a:spLocks/>
          </p:cNvSpPr>
          <p:nvPr/>
        </p:nvSpPr>
        <p:spPr bwMode="auto">
          <a:xfrm>
            <a:off x="5397500" y="4762500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2" name="Freeform 426">
            <a:extLst>
              <a:ext uri="{FF2B5EF4-FFF2-40B4-BE49-F238E27FC236}">
                <a16:creationId xmlns:a16="http://schemas.microsoft.com/office/drawing/2014/main" id="{C9C4F51C-4DED-4509-A181-BE7C90D56827}"/>
              </a:ext>
            </a:extLst>
          </p:cNvPr>
          <p:cNvSpPr>
            <a:spLocks/>
          </p:cNvSpPr>
          <p:nvPr/>
        </p:nvSpPr>
        <p:spPr bwMode="auto">
          <a:xfrm>
            <a:off x="5838825" y="4972050"/>
            <a:ext cx="112713" cy="119063"/>
          </a:xfrm>
          <a:custGeom>
            <a:avLst/>
            <a:gdLst>
              <a:gd name="T0" fmla="*/ 2147483646 w 71"/>
              <a:gd name="T1" fmla="*/ 0 h 82"/>
              <a:gd name="T2" fmla="*/ 2147483646 w 71"/>
              <a:gd name="T3" fmla="*/ 2147483646 h 82"/>
              <a:gd name="T4" fmla="*/ 0 w 71"/>
              <a:gd name="T5" fmla="*/ 2147483646 h 82"/>
              <a:gd name="T6" fmla="*/ 2147483646 w 71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82"/>
              <a:gd name="T14" fmla="*/ 71 w 71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82">
                <a:moveTo>
                  <a:pt x="36" y="0"/>
                </a:moveTo>
                <a:lnTo>
                  <a:pt x="71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3" name="Freeform 427">
            <a:extLst>
              <a:ext uri="{FF2B5EF4-FFF2-40B4-BE49-F238E27FC236}">
                <a16:creationId xmlns:a16="http://schemas.microsoft.com/office/drawing/2014/main" id="{7292CF3C-7505-4A10-9B51-1704D2633910}"/>
              </a:ext>
            </a:extLst>
          </p:cNvPr>
          <p:cNvSpPr>
            <a:spLocks/>
          </p:cNvSpPr>
          <p:nvPr/>
        </p:nvSpPr>
        <p:spPr bwMode="auto">
          <a:xfrm>
            <a:off x="6281738" y="5249863"/>
            <a:ext cx="114300" cy="122237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4" name="Freeform 428">
            <a:extLst>
              <a:ext uri="{FF2B5EF4-FFF2-40B4-BE49-F238E27FC236}">
                <a16:creationId xmlns:a16="http://schemas.microsoft.com/office/drawing/2014/main" id="{887C5FF9-C4E7-42D1-948A-355AECD61677}"/>
              </a:ext>
            </a:extLst>
          </p:cNvPr>
          <p:cNvSpPr>
            <a:spLocks/>
          </p:cNvSpPr>
          <p:nvPr/>
        </p:nvSpPr>
        <p:spPr bwMode="auto">
          <a:xfrm>
            <a:off x="6721475" y="5319713"/>
            <a:ext cx="114300" cy="122237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5" name="Freeform 429">
            <a:extLst>
              <a:ext uri="{FF2B5EF4-FFF2-40B4-BE49-F238E27FC236}">
                <a16:creationId xmlns:a16="http://schemas.microsoft.com/office/drawing/2014/main" id="{BF9C408E-2837-47E4-B0BA-2BCA47D15742}"/>
              </a:ext>
            </a:extLst>
          </p:cNvPr>
          <p:cNvSpPr>
            <a:spLocks/>
          </p:cNvSpPr>
          <p:nvPr/>
        </p:nvSpPr>
        <p:spPr bwMode="auto">
          <a:xfrm>
            <a:off x="7162800" y="5389563"/>
            <a:ext cx="114300" cy="122237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6" name="Freeform 430">
            <a:extLst>
              <a:ext uri="{FF2B5EF4-FFF2-40B4-BE49-F238E27FC236}">
                <a16:creationId xmlns:a16="http://schemas.microsoft.com/office/drawing/2014/main" id="{F1A1DF3E-794A-44BB-ACF4-FAEA54AA58F7}"/>
              </a:ext>
            </a:extLst>
          </p:cNvPr>
          <p:cNvSpPr>
            <a:spLocks/>
          </p:cNvSpPr>
          <p:nvPr/>
        </p:nvSpPr>
        <p:spPr bwMode="auto">
          <a:xfrm>
            <a:off x="7602538" y="5461000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0 w 72"/>
              <a:gd name="T5" fmla="*/ 2147483646 h 83"/>
              <a:gd name="T6" fmla="*/ 2147483646 w 7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3"/>
              <a:gd name="T14" fmla="*/ 72 w 7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3">
                <a:moveTo>
                  <a:pt x="36" y="0"/>
                </a:moveTo>
                <a:lnTo>
                  <a:pt x="72" y="83"/>
                </a:lnTo>
                <a:lnTo>
                  <a:pt x="0" y="83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7" name="Freeform 431">
            <a:extLst>
              <a:ext uri="{FF2B5EF4-FFF2-40B4-BE49-F238E27FC236}">
                <a16:creationId xmlns:a16="http://schemas.microsoft.com/office/drawing/2014/main" id="{1331576D-D108-4A59-B689-FC4C500853B6}"/>
              </a:ext>
            </a:extLst>
          </p:cNvPr>
          <p:cNvSpPr>
            <a:spLocks/>
          </p:cNvSpPr>
          <p:nvPr/>
        </p:nvSpPr>
        <p:spPr bwMode="auto">
          <a:xfrm>
            <a:off x="8043863" y="5530850"/>
            <a:ext cx="112712" cy="119063"/>
          </a:xfrm>
          <a:custGeom>
            <a:avLst/>
            <a:gdLst>
              <a:gd name="T0" fmla="*/ 2147483646 w 71"/>
              <a:gd name="T1" fmla="*/ 0 h 82"/>
              <a:gd name="T2" fmla="*/ 2147483646 w 71"/>
              <a:gd name="T3" fmla="*/ 2147483646 h 82"/>
              <a:gd name="T4" fmla="*/ 0 w 71"/>
              <a:gd name="T5" fmla="*/ 2147483646 h 82"/>
              <a:gd name="T6" fmla="*/ 2147483646 w 71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82"/>
              <a:gd name="T14" fmla="*/ 71 w 71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82">
                <a:moveTo>
                  <a:pt x="36" y="0"/>
                </a:moveTo>
                <a:lnTo>
                  <a:pt x="71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8" name="Freeform 432">
            <a:extLst>
              <a:ext uri="{FF2B5EF4-FFF2-40B4-BE49-F238E27FC236}">
                <a16:creationId xmlns:a16="http://schemas.microsoft.com/office/drawing/2014/main" id="{E6E67706-E4B5-4EDC-BD56-82B9131465D3}"/>
              </a:ext>
            </a:extLst>
          </p:cNvPr>
          <p:cNvSpPr>
            <a:spLocks/>
          </p:cNvSpPr>
          <p:nvPr/>
        </p:nvSpPr>
        <p:spPr bwMode="auto">
          <a:xfrm>
            <a:off x="8486775" y="553085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19" name="Freeform 433">
            <a:extLst>
              <a:ext uri="{FF2B5EF4-FFF2-40B4-BE49-F238E27FC236}">
                <a16:creationId xmlns:a16="http://schemas.microsoft.com/office/drawing/2014/main" id="{4CA470F0-F38B-47E7-8DB7-D38DF013C80A}"/>
              </a:ext>
            </a:extLst>
          </p:cNvPr>
          <p:cNvSpPr>
            <a:spLocks/>
          </p:cNvSpPr>
          <p:nvPr/>
        </p:nvSpPr>
        <p:spPr bwMode="auto">
          <a:xfrm>
            <a:off x="8926513" y="560070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20" name="Freeform 434">
            <a:extLst>
              <a:ext uri="{FF2B5EF4-FFF2-40B4-BE49-F238E27FC236}">
                <a16:creationId xmlns:a16="http://schemas.microsoft.com/office/drawing/2014/main" id="{CCD41C27-4392-4AEA-80B7-8CD4FF7BD5E3}"/>
              </a:ext>
            </a:extLst>
          </p:cNvPr>
          <p:cNvSpPr>
            <a:spLocks/>
          </p:cNvSpPr>
          <p:nvPr/>
        </p:nvSpPr>
        <p:spPr bwMode="auto">
          <a:xfrm>
            <a:off x="9367838" y="560070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21" name="Freeform 435">
            <a:extLst>
              <a:ext uri="{FF2B5EF4-FFF2-40B4-BE49-F238E27FC236}">
                <a16:creationId xmlns:a16="http://schemas.microsoft.com/office/drawing/2014/main" id="{B70D1DEA-F870-461A-A7C6-58FBAB25733B}"/>
              </a:ext>
            </a:extLst>
          </p:cNvPr>
          <p:cNvSpPr>
            <a:spLocks/>
          </p:cNvSpPr>
          <p:nvPr/>
        </p:nvSpPr>
        <p:spPr bwMode="auto">
          <a:xfrm>
            <a:off x="9807575" y="567055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0 w 72"/>
              <a:gd name="T5" fmla="*/ 2147483646 h 82"/>
              <a:gd name="T6" fmla="*/ 2147483646 w 7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82"/>
              <a:gd name="T14" fmla="*/ 72 w 72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82">
                <a:moveTo>
                  <a:pt x="36" y="0"/>
                </a:moveTo>
                <a:lnTo>
                  <a:pt x="72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22" name="Freeform 436">
            <a:extLst>
              <a:ext uri="{FF2B5EF4-FFF2-40B4-BE49-F238E27FC236}">
                <a16:creationId xmlns:a16="http://schemas.microsoft.com/office/drawing/2014/main" id="{F7AF4CA2-0FF3-4611-9043-6B3AF62B4580}"/>
              </a:ext>
            </a:extLst>
          </p:cNvPr>
          <p:cNvSpPr>
            <a:spLocks/>
          </p:cNvSpPr>
          <p:nvPr/>
        </p:nvSpPr>
        <p:spPr bwMode="auto">
          <a:xfrm>
            <a:off x="10248900" y="5670550"/>
            <a:ext cx="112713" cy="119063"/>
          </a:xfrm>
          <a:custGeom>
            <a:avLst/>
            <a:gdLst>
              <a:gd name="T0" fmla="*/ 2147483646 w 71"/>
              <a:gd name="T1" fmla="*/ 0 h 82"/>
              <a:gd name="T2" fmla="*/ 2147483646 w 71"/>
              <a:gd name="T3" fmla="*/ 2147483646 h 82"/>
              <a:gd name="T4" fmla="*/ 0 w 71"/>
              <a:gd name="T5" fmla="*/ 2147483646 h 82"/>
              <a:gd name="T6" fmla="*/ 2147483646 w 71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82"/>
              <a:gd name="T14" fmla="*/ 71 w 71"/>
              <a:gd name="T15" fmla="*/ 82 h 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82">
                <a:moveTo>
                  <a:pt x="36" y="0"/>
                </a:moveTo>
                <a:lnTo>
                  <a:pt x="71" y="82"/>
                </a:lnTo>
                <a:lnTo>
                  <a:pt x="0" y="82"/>
                </a:lnTo>
                <a:lnTo>
                  <a:pt x="36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23" name="Rectangle 437">
            <a:extLst>
              <a:ext uri="{FF2B5EF4-FFF2-40B4-BE49-F238E27FC236}">
                <a16:creationId xmlns:a16="http://schemas.microsoft.com/office/drawing/2014/main" id="{851221A8-BCC9-44D1-B693-34E5B28C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5213" y="576421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24" name="Line 438">
            <a:extLst>
              <a:ext uri="{FF2B5EF4-FFF2-40B4-BE49-F238E27FC236}">
                <a16:creationId xmlns:a16="http://schemas.microsoft.com/office/drawing/2014/main" id="{C56E8CEF-37F4-48D9-90FB-808370ED69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8388" y="57673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5" name="Line 439">
            <a:extLst>
              <a:ext uri="{FF2B5EF4-FFF2-40B4-BE49-F238E27FC236}">
                <a16:creationId xmlns:a16="http://schemas.microsoft.com/office/drawing/2014/main" id="{1D1CC803-92DA-4158-A835-7A54EC4D9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8550" y="57991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6" name="Line 440">
            <a:extLst>
              <a:ext uri="{FF2B5EF4-FFF2-40B4-BE49-F238E27FC236}">
                <a16:creationId xmlns:a16="http://schemas.microsoft.com/office/drawing/2014/main" id="{66C9A71D-00CD-42F7-A75E-25C7AE3EA0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8388" y="57991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7" name="Line 441">
            <a:extLst>
              <a:ext uri="{FF2B5EF4-FFF2-40B4-BE49-F238E27FC236}">
                <a16:creationId xmlns:a16="http://schemas.microsoft.com/office/drawing/2014/main" id="{42A6B473-C9E6-4535-B8DA-B1C943C2DF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8550" y="57673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8" name="Rectangle 442">
            <a:extLst>
              <a:ext uri="{FF2B5EF4-FFF2-40B4-BE49-F238E27FC236}">
                <a16:creationId xmlns:a16="http://schemas.microsoft.com/office/drawing/2014/main" id="{4AD00CB2-A561-48A1-B503-3CCB3164E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5137150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29" name="Line 443">
            <a:extLst>
              <a:ext uri="{FF2B5EF4-FFF2-40B4-BE49-F238E27FC236}">
                <a16:creationId xmlns:a16="http://schemas.microsoft.com/office/drawing/2014/main" id="{68E8C4AD-60F9-46FF-8C28-BF6AB61C63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9713" y="514032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0" name="Line 444">
            <a:extLst>
              <a:ext uri="{FF2B5EF4-FFF2-40B4-BE49-F238E27FC236}">
                <a16:creationId xmlns:a16="http://schemas.microsoft.com/office/drawing/2014/main" id="{D137AA18-1904-47D5-A1B7-311B906EB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517207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1" name="Line 445">
            <a:extLst>
              <a:ext uri="{FF2B5EF4-FFF2-40B4-BE49-F238E27FC236}">
                <a16:creationId xmlns:a16="http://schemas.microsoft.com/office/drawing/2014/main" id="{F68DBB21-65DB-4312-BF95-2877BAE19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9713" y="517207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2" name="Line 446">
            <a:extLst>
              <a:ext uri="{FF2B5EF4-FFF2-40B4-BE49-F238E27FC236}">
                <a16:creationId xmlns:a16="http://schemas.microsoft.com/office/drawing/2014/main" id="{AB3BD1AE-1F18-48FF-85B6-9FC4D5E7C6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514032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3" name="Rectangle 447">
            <a:extLst>
              <a:ext uri="{FF2B5EF4-FFF2-40B4-BE49-F238E27FC236}">
                <a16:creationId xmlns:a16="http://schemas.microsoft.com/office/drawing/2014/main" id="{04CB7DE0-D981-4503-971A-5A1EA0578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4997450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34" name="Line 448">
            <a:extLst>
              <a:ext uri="{FF2B5EF4-FFF2-40B4-BE49-F238E27FC236}">
                <a16:creationId xmlns:a16="http://schemas.microsoft.com/office/drawing/2014/main" id="{AAC55DDA-4E4C-49F9-AED0-8A19A1F1FA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9450" y="500062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5" name="Line 449">
            <a:extLst>
              <a:ext uri="{FF2B5EF4-FFF2-40B4-BE49-F238E27FC236}">
                <a16:creationId xmlns:a16="http://schemas.microsoft.com/office/drawing/2014/main" id="{01525EA6-B999-4FF6-934D-7FC83519A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9613" y="503237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6" name="Line 450">
            <a:extLst>
              <a:ext uri="{FF2B5EF4-FFF2-40B4-BE49-F238E27FC236}">
                <a16:creationId xmlns:a16="http://schemas.microsoft.com/office/drawing/2014/main" id="{D1519876-AE04-4846-997A-BDEDABF8D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503237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7" name="Line 451">
            <a:extLst>
              <a:ext uri="{FF2B5EF4-FFF2-40B4-BE49-F238E27FC236}">
                <a16:creationId xmlns:a16="http://schemas.microsoft.com/office/drawing/2014/main" id="{DBF76046-AEF4-4616-A5BC-B201B1FA27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9613" y="500062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38" name="Rectangle 452">
            <a:extLst>
              <a:ext uri="{FF2B5EF4-FFF2-40B4-BE49-F238E27FC236}">
                <a16:creationId xmlns:a16="http://schemas.microsoft.com/office/drawing/2014/main" id="{8FF0E0DA-2136-42FE-A5D2-F1F76D268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37150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39" name="Line 453">
            <a:extLst>
              <a:ext uri="{FF2B5EF4-FFF2-40B4-BE49-F238E27FC236}">
                <a16:creationId xmlns:a16="http://schemas.microsoft.com/office/drawing/2014/main" id="{95A6FB6C-13F0-4C01-A6BA-EFC0D36C7E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60775" y="514032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0" name="Line 454">
            <a:extLst>
              <a:ext uri="{FF2B5EF4-FFF2-40B4-BE49-F238E27FC236}">
                <a16:creationId xmlns:a16="http://schemas.microsoft.com/office/drawing/2014/main" id="{FD47B825-BB79-4ABD-96A5-C2067E28A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0938" y="5172075"/>
            <a:ext cx="28575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1" name="Line 455">
            <a:extLst>
              <a:ext uri="{FF2B5EF4-FFF2-40B4-BE49-F238E27FC236}">
                <a16:creationId xmlns:a16="http://schemas.microsoft.com/office/drawing/2014/main" id="{57A28196-5F63-4856-BF57-C63AAAC6CB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0775" y="517207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2" name="Line 456">
            <a:extLst>
              <a:ext uri="{FF2B5EF4-FFF2-40B4-BE49-F238E27FC236}">
                <a16:creationId xmlns:a16="http://schemas.microsoft.com/office/drawing/2014/main" id="{16338F8E-42F1-40BE-BF7D-68117059D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0938" y="5140325"/>
            <a:ext cx="28575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3" name="Rectangle 457">
            <a:extLst>
              <a:ext uri="{FF2B5EF4-FFF2-40B4-BE49-F238E27FC236}">
                <a16:creationId xmlns:a16="http://schemas.microsoft.com/office/drawing/2014/main" id="{62D4D2AC-1D0A-43EB-AE1D-57AE969B6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548481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44" name="Line 458">
            <a:extLst>
              <a:ext uri="{FF2B5EF4-FFF2-40B4-BE49-F238E27FC236}">
                <a16:creationId xmlns:a16="http://schemas.microsoft.com/office/drawing/2014/main" id="{4F116909-1647-43F8-AC4F-74C757FDC2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00513" y="54879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5" name="Line 459">
            <a:extLst>
              <a:ext uri="{FF2B5EF4-FFF2-40B4-BE49-F238E27FC236}">
                <a16:creationId xmlns:a16="http://schemas.microsoft.com/office/drawing/2014/main" id="{B7861CA5-48B2-4F45-91BA-DC28C85AB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0675" y="55197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6" name="Line 460">
            <a:extLst>
              <a:ext uri="{FF2B5EF4-FFF2-40B4-BE49-F238E27FC236}">
                <a16:creationId xmlns:a16="http://schemas.microsoft.com/office/drawing/2014/main" id="{23915C7A-AFB3-420B-99A2-D1361ECA1C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0513" y="55197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7" name="Line 461">
            <a:extLst>
              <a:ext uri="{FF2B5EF4-FFF2-40B4-BE49-F238E27FC236}">
                <a16:creationId xmlns:a16="http://schemas.microsoft.com/office/drawing/2014/main" id="{67E2DE67-94F6-453B-A878-65153B2CE5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54879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48" name="Rectangle 462">
            <a:extLst>
              <a:ext uri="{FF2B5EF4-FFF2-40B4-BE49-F238E27FC236}">
                <a16:creationId xmlns:a16="http://schemas.microsoft.com/office/drawing/2014/main" id="{CBF99FFF-8D86-4447-A4A7-167F15D0D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555466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49" name="Line 463">
            <a:extLst>
              <a:ext uri="{FF2B5EF4-FFF2-40B4-BE49-F238E27FC236}">
                <a16:creationId xmlns:a16="http://schemas.microsoft.com/office/drawing/2014/main" id="{18054C71-E89F-469D-89D4-5AD21005F2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3425" y="55578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0" name="Line 464">
            <a:extLst>
              <a:ext uri="{FF2B5EF4-FFF2-40B4-BE49-F238E27FC236}">
                <a16:creationId xmlns:a16="http://schemas.microsoft.com/office/drawing/2014/main" id="{4D321FB8-17C8-483C-95CF-5066CC2FB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588" y="55895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1" name="Line 465">
            <a:extLst>
              <a:ext uri="{FF2B5EF4-FFF2-40B4-BE49-F238E27FC236}">
                <a16:creationId xmlns:a16="http://schemas.microsoft.com/office/drawing/2014/main" id="{A00A7C47-5DD6-4800-96BE-4D85E88A5C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55895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2" name="Line 466">
            <a:extLst>
              <a:ext uri="{FF2B5EF4-FFF2-40B4-BE49-F238E27FC236}">
                <a16:creationId xmlns:a16="http://schemas.microsoft.com/office/drawing/2014/main" id="{F0D70A83-5C82-4A6A-B103-027B7DA66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3588" y="55578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3" name="Rectangle 467">
            <a:extLst>
              <a:ext uri="{FF2B5EF4-FFF2-40B4-BE49-F238E27FC236}">
                <a16:creationId xmlns:a16="http://schemas.microsoft.com/office/drawing/2014/main" id="{2ADDFCA2-4EB7-4051-A8CC-F1AF1FC7A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75" y="5484813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54" name="Line 468">
            <a:extLst>
              <a:ext uri="{FF2B5EF4-FFF2-40B4-BE49-F238E27FC236}">
                <a16:creationId xmlns:a16="http://schemas.microsoft.com/office/drawing/2014/main" id="{C562B5D3-69BF-4FA7-A6E2-0204DF1DAE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84750" y="54879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5" name="Line 469">
            <a:extLst>
              <a:ext uri="{FF2B5EF4-FFF2-40B4-BE49-F238E27FC236}">
                <a16:creationId xmlns:a16="http://schemas.microsoft.com/office/drawing/2014/main" id="{4E488061-B034-4BA7-881A-9399E119D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913" y="55197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6" name="Line 470">
            <a:extLst>
              <a:ext uri="{FF2B5EF4-FFF2-40B4-BE49-F238E27FC236}">
                <a16:creationId xmlns:a16="http://schemas.microsoft.com/office/drawing/2014/main" id="{1B3F7B56-DA5A-44C1-BDC1-0C814918EC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4750" y="55197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7" name="Line 471">
            <a:extLst>
              <a:ext uri="{FF2B5EF4-FFF2-40B4-BE49-F238E27FC236}">
                <a16:creationId xmlns:a16="http://schemas.microsoft.com/office/drawing/2014/main" id="{0D898A10-E7B4-4606-AD54-969F3B33B5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4913" y="54879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58" name="Rectangle 472">
            <a:extLst>
              <a:ext uri="{FF2B5EF4-FFF2-40B4-BE49-F238E27FC236}">
                <a16:creationId xmlns:a16="http://schemas.microsoft.com/office/drawing/2014/main" id="{239D355D-B13D-45B7-997C-3E09B4333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5207000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59" name="Line 473">
            <a:extLst>
              <a:ext uri="{FF2B5EF4-FFF2-40B4-BE49-F238E27FC236}">
                <a16:creationId xmlns:a16="http://schemas.microsoft.com/office/drawing/2014/main" id="{82A1A97A-8173-4D17-B642-88BC2637FB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24488" y="521017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0" name="Line 474">
            <a:extLst>
              <a:ext uri="{FF2B5EF4-FFF2-40B4-BE49-F238E27FC236}">
                <a16:creationId xmlns:a16="http://schemas.microsoft.com/office/drawing/2014/main" id="{3F916078-B7B4-42FE-AFE5-B221010E7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50" y="524192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1" name="Line 475">
            <a:extLst>
              <a:ext uri="{FF2B5EF4-FFF2-40B4-BE49-F238E27FC236}">
                <a16:creationId xmlns:a16="http://schemas.microsoft.com/office/drawing/2014/main" id="{7664A09D-44D4-4DB4-BB40-B34A9FFEA0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24488" y="524192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2" name="Line 476">
            <a:extLst>
              <a:ext uri="{FF2B5EF4-FFF2-40B4-BE49-F238E27FC236}">
                <a16:creationId xmlns:a16="http://schemas.microsoft.com/office/drawing/2014/main" id="{F2F548D1-86CC-4B5D-9645-B0DDACE3D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4650" y="521017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3" name="Rectangle 477">
            <a:extLst>
              <a:ext uri="{FF2B5EF4-FFF2-40B4-BE49-F238E27FC236}">
                <a16:creationId xmlns:a16="http://schemas.microsoft.com/office/drawing/2014/main" id="{5F999412-F9A7-4C74-A461-BDCA8D869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8" y="4789488"/>
            <a:ext cx="68262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64" name="Line 478">
            <a:extLst>
              <a:ext uri="{FF2B5EF4-FFF2-40B4-BE49-F238E27FC236}">
                <a16:creationId xmlns:a16="http://schemas.microsoft.com/office/drawing/2014/main" id="{CC116D61-A65C-4DC0-82E2-237FCF1A93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5813" y="4791075"/>
            <a:ext cx="30162" cy="33338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5" name="Line 479">
            <a:extLst>
              <a:ext uri="{FF2B5EF4-FFF2-40B4-BE49-F238E27FC236}">
                <a16:creationId xmlns:a16="http://schemas.microsoft.com/office/drawing/2014/main" id="{149B2887-BE98-415C-A87E-91B4A38BF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5975" y="4824413"/>
            <a:ext cx="28575" cy="30162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6" name="Line 480">
            <a:extLst>
              <a:ext uri="{FF2B5EF4-FFF2-40B4-BE49-F238E27FC236}">
                <a16:creationId xmlns:a16="http://schemas.microsoft.com/office/drawing/2014/main" id="{EE8E498B-6E9E-4E90-A080-ADE1F812C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5813" y="4824413"/>
            <a:ext cx="30162" cy="30162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7" name="Line 481">
            <a:extLst>
              <a:ext uri="{FF2B5EF4-FFF2-40B4-BE49-F238E27FC236}">
                <a16:creationId xmlns:a16="http://schemas.microsoft.com/office/drawing/2014/main" id="{ADDD8365-14BD-4BC5-B26E-5A807DDDD9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5975" y="4791075"/>
            <a:ext cx="28575" cy="33338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68" name="Rectangle 482">
            <a:extLst>
              <a:ext uri="{FF2B5EF4-FFF2-40B4-BE49-F238E27FC236}">
                <a16:creationId xmlns:a16="http://schemas.microsoft.com/office/drawing/2014/main" id="{33A2D879-F27D-4238-B634-D639A03C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4437063"/>
            <a:ext cx="69850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69" name="Line 483">
            <a:extLst>
              <a:ext uri="{FF2B5EF4-FFF2-40B4-BE49-F238E27FC236}">
                <a16:creationId xmlns:a16="http://schemas.microsoft.com/office/drawing/2014/main" id="{7B14A473-B830-49CF-95D9-C99F9B2B15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08725" y="4438650"/>
            <a:ext cx="30163" cy="33338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0" name="Line 484">
            <a:extLst>
              <a:ext uri="{FF2B5EF4-FFF2-40B4-BE49-F238E27FC236}">
                <a16:creationId xmlns:a16="http://schemas.microsoft.com/office/drawing/2014/main" id="{5AAAE841-AAF4-40D0-A005-4CFAB55E6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8888" y="44719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1" name="Line 485">
            <a:extLst>
              <a:ext uri="{FF2B5EF4-FFF2-40B4-BE49-F238E27FC236}">
                <a16:creationId xmlns:a16="http://schemas.microsoft.com/office/drawing/2014/main" id="{6645B13E-0CED-4254-9AE8-206C7C0E16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8725" y="44719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2" name="Line 486">
            <a:extLst>
              <a:ext uri="{FF2B5EF4-FFF2-40B4-BE49-F238E27FC236}">
                <a16:creationId xmlns:a16="http://schemas.microsoft.com/office/drawing/2014/main" id="{388846E0-662C-41D4-A56A-41409A367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8888" y="4438650"/>
            <a:ext cx="30162" cy="33338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3" name="Rectangle 487">
            <a:extLst>
              <a:ext uri="{FF2B5EF4-FFF2-40B4-BE49-F238E27FC236}">
                <a16:creationId xmlns:a16="http://schemas.microsoft.com/office/drawing/2014/main" id="{BF332ADA-5F27-4F85-8810-4AFAF0074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4157663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74" name="Line 488">
            <a:extLst>
              <a:ext uri="{FF2B5EF4-FFF2-40B4-BE49-F238E27FC236}">
                <a16:creationId xmlns:a16="http://schemas.microsoft.com/office/drawing/2014/main" id="{353EE129-5DA2-40A2-8BAB-6C25A85984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48463" y="41608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5" name="Line 489">
            <a:extLst>
              <a:ext uri="{FF2B5EF4-FFF2-40B4-BE49-F238E27FC236}">
                <a16:creationId xmlns:a16="http://schemas.microsoft.com/office/drawing/2014/main" id="{7BA52357-185A-4763-91DE-A4491FF31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8625" y="41925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6" name="Line 490">
            <a:extLst>
              <a:ext uri="{FF2B5EF4-FFF2-40B4-BE49-F238E27FC236}">
                <a16:creationId xmlns:a16="http://schemas.microsoft.com/office/drawing/2014/main" id="{2E313823-49F9-4625-910C-97D461645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8463" y="41925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7" name="Line 491">
            <a:extLst>
              <a:ext uri="{FF2B5EF4-FFF2-40B4-BE49-F238E27FC236}">
                <a16:creationId xmlns:a16="http://schemas.microsoft.com/office/drawing/2014/main" id="{6CD7E982-CFF9-4917-A715-C29C28062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8625" y="41608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78" name="Rectangle 492">
            <a:extLst>
              <a:ext uri="{FF2B5EF4-FFF2-40B4-BE49-F238E27FC236}">
                <a16:creationId xmlns:a16="http://schemas.microsoft.com/office/drawing/2014/main" id="{430D87BB-98C1-4091-96E2-C0BCC5DEA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4087813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79" name="Line 493">
            <a:extLst>
              <a:ext uri="{FF2B5EF4-FFF2-40B4-BE49-F238E27FC236}">
                <a16:creationId xmlns:a16="http://schemas.microsoft.com/office/drawing/2014/main" id="{6AE709EF-26C6-45D1-8BB9-B707D68A23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89788" y="40909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0" name="Line 494">
            <a:extLst>
              <a:ext uri="{FF2B5EF4-FFF2-40B4-BE49-F238E27FC236}">
                <a16:creationId xmlns:a16="http://schemas.microsoft.com/office/drawing/2014/main" id="{172CE692-270E-4EF2-A763-182F3C54B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1227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1" name="Line 495">
            <a:extLst>
              <a:ext uri="{FF2B5EF4-FFF2-40B4-BE49-F238E27FC236}">
                <a16:creationId xmlns:a16="http://schemas.microsoft.com/office/drawing/2014/main" id="{94C641A1-2303-4ACE-83E8-4ECEF0DAA7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9788" y="41227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2" name="Line 496">
            <a:extLst>
              <a:ext uri="{FF2B5EF4-FFF2-40B4-BE49-F238E27FC236}">
                <a16:creationId xmlns:a16="http://schemas.microsoft.com/office/drawing/2014/main" id="{D163F53E-5A87-448F-A917-1697826636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9950" y="40909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3" name="Rectangle 497">
            <a:extLst>
              <a:ext uri="{FF2B5EF4-FFF2-40B4-BE49-F238E27FC236}">
                <a16:creationId xmlns:a16="http://schemas.microsoft.com/office/drawing/2014/main" id="{902A58C7-55B8-4436-9E19-961FE9C7C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297363"/>
            <a:ext cx="69850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84" name="Line 498">
            <a:extLst>
              <a:ext uri="{FF2B5EF4-FFF2-40B4-BE49-F238E27FC236}">
                <a16:creationId xmlns:a16="http://schemas.microsoft.com/office/drawing/2014/main" id="{59ABA1B2-A31F-4B71-BE8F-38D9B8C33E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9525" y="4298950"/>
            <a:ext cx="30163" cy="33338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5" name="Line 499">
            <a:extLst>
              <a:ext uri="{FF2B5EF4-FFF2-40B4-BE49-F238E27FC236}">
                <a16:creationId xmlns:a16="http://schemas.microsoft.com/office/drawing/2014/main" id="{0B4E8B17-793B-4CD6-9C6B-0E36E5EDC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9688" y="43322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6" name="Line 500">
            <a:extLst>
              <a:ext uri="{FF2B5EF4-FFF2-40B4-BE49-F238E27FC236}">
                <a16:creationId xmlns:a16="http://schemas.microsoft.com/office/drawing/2014/main" id="{131C8BF9-D2FE-4BC0-BD88-132F459026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9525" y="43322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7" name="Line 501">
            <a:extLst>
              <a:ext uri="{FF2B5EF4-FFF2-40B4-BE49-F238E27FC236}">
                <a16:creationId xmlns:a16="http://schemas.microsoft.com/office/drawing/2014/main" id="{ECD29805-5C77-4603-8BFA-B8C6F1D2CB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59688" y="4298950"/>
            <a:ext cx="30162" cy="33338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88" name="Rectangle 502">
            <a:extLst>
              <a:ext uri="{FF2B5EF4-FFF2-40B4-BE49-F238E27FC236}">
                <a16:creationId xmlns:a16="http://schemas.microsoft.com/office/drawing/2014/main" id="{AC29EA26-0C0C-4A51-BE53-ECC2D25F5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4576763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89" name="Line 503">
            <a:extLst>
              <a:ext uri="{FF2B5EF4-FFF2-40B4-BE49-F238E27FC236}">
                <a16:creationId xmlns:a16="http://schemas.microsoft.com/office/drawing/2014/main" id="{D508F15D-7C81-450E-8D18-84B0CD4C5D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70850" y="45799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0" name="Line 504">
            <a:extLst>
              <a:ext uri="{FF2B5EF4-FFF2-40B4-BE49-F238E27FC236}">
                <a16:creationId xmlns:a16="http://schemas.microsoft.com/office/drawing/2014/main" id="{305D3DBC-4F24-4818-9B7A-C9301A7C1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4611688"/>
            <a:ext cx="28575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1" name="Line 505">
            <a:extLst>
              <a:ext uri="{FF2B5EF4-FFF2-40B4-BE49-F238E27FC236}">
                <a16:creationId xmlns:a16="http://schemas.microsoft.com/office/drawing/2014/main" id="{25A30B18-A1D4-4609-81A9-F10EDEB780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0850" y="46116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2" name="Line 506">
            <a:extLst>
              <a:ext uri="{FF2B5EF4-FFF2-40B4-BE49-F238E27FC236}">
                <a16:creationId xmlns:a16="http://schemas.microsoft.com/office/drawing/2014/main" id="{4C75B7C2-6686-4BCF-A173-722B154C0A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1013" y="4579938"/>
            <a:ext cx="28575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3" name="Rectangle 507">
            <a:extLst>
              <a:ext uri="{FF2B5EF4-FFF2-40B4-BE49-F238E27FC236}">
                <a16:creationId xmlns:a16="http://schemas.microsoft.com/office/drawing/2014/main" id="{BB7B4D99-4F8B-4FEF-950F-3BA49D9C0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588" y="4997450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94" name="Line 508">
            <a:extLst>
              <a:ext uri="{FF2B5EF4-FFF2-40B4-BE49-F238E27FC236}">
                <a16:creationId xmlns:a16="http://schemas.microsoft.com/office/drawing/2014/main" id="{2D673049-35E1-49ED-B023-BDB7645D75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13763" y="500062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5" name="Line 509">
            <a:extLst>
              <a:ext uri="{FF2B5EF4-FFF2-40B4-BE49-F238E27FC236}">
                <a16:creationId xmlns:a16="http://schemas.microsoft.com/office/drawing/2014/main" id="{2615B96B-B518-47FB-AA3A-99DF19E4E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5" y="503237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6" name="Line 510">
            <a:extLst>
              <a:ext uri="{FF2B5EF4-FFF2-40B4-BE49-F238E27FC236}">
                <a16:creationId xmlns:a16="http://schemas.microsoft.com/office/drawing/2014/main" id="{1E1AF7E9-9FA1-41B3-9304-D2E022B520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13763" y="503237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7" name="Line 511">
            <a:extLst>
              <a:ext uri="{FF2B5EF4-FFF2-40B4-BE49-F238E27FC236}">
                <a16:creationId xmlns:a16="http://schemas.microsoft.com/office/drawing/2014/main" id="{E6AE5F9D-4CEB-4256-9ED8-67C754000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43925" y="500062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98" name="Rectangle 512">
            <a:extLst>
              <a:ext uri="{FF2B5EF4-FFF2-40B4-BE49-F238E27FC236}">
                <a16:creationId xmlns:a16="http://schemas.microsoft.com/office/drawing/2014/main" id="{F430B92D-B71A-43E7-9D64-C138CF280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913" y="5276850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99" name="Line 513">
            <a:extLst>
              <a:ext uri="{FF2B5EF4-FFF2-40B4-BE49-F238E27FC236}">
                <a16:creationId xmlns:a16="http://schemas.microsoft.com/office/drawing/2014/main" id="{46B5F9DB-ED28-40EE-A120-AB630A6D18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953500" y="5280025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0" name="Line 514">
            <a:extLst>
              <a:ext uri="{FF2B5EF4-FFF2-40B4-BE49-F238E27FC236}">
                <a16:creationId xmlns:a16="http://schemas.microsoft.com/office/drawing/2014/main" id="{98568785-96DC-4EA8-9146-A30A74C36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3663" y="5311775"/>
            <a:ext cx="30162" cy="30163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1" name="Line 515">
            <a:extLst>
              <a:ext uri="{FF2B5EF4-FFF2-40B4-BE49-F238E27FC236}">
                <a16:creationId xmlns:a16="http://schemas.microsoft.com/office/drawing/2014/main" id="{7DCE9B06-DA70-4F54-ABB9-8C5604FEC8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3500" y="5311775"/>
            <a:ext cx="30163" cy="30163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2" name="Line 516">
            <a:extLst>
              <a:ext uri="{FF2B5EF4-FFF2-40B4-BE49-F238E27FC236}">
                <a16:creationId xmlns:a16="http://schemas.microsoft.com/office/drawing/2014/main" id="{0A8C7D2C-C794-4DD4-AAE5-BB067E1779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83663" y="5280025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3" name="Rectangle 517">
            <a:extLst>
              <a:ext uri="{FF2B5EF4-FFF2-40B4-BE49-F238E27FC236}">
                <a16:creationId xmlns:a16="http://schemas.microsoft.com/office/drawing/2014/main" id="{D8CDAD77-52A7-4DD9-984C-8CAA96C23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1650" y="5414963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04" name="Line 518">
            <a:extLst>
              <a:ext uri="{FF2B5EF4-FFF2-40B4-BE49-F238E27FC236}">
                <a16:creationId xmlns:a16="http://schemas.microsoft.com/office/drawing/2014/main" id="{FC80DB74-04CD-46F5-8E25-0127D7D5D7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394825" y="5419725"/>
            <a:ext cx="30163" cy="30163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5" name="Line 519">
            <a:extLst>
              <a:ext uri="{FF2B5EF4-FFF2-40B4-BE49-F238E27FC236}">
                <a16:creationId xmlns:a16="http://schemas.microsoft.com/office/drawing/2014/main" id="{F8CE225F-B9EC-4F15-9CB6-CDD9F431F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4988" y="54498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6" name="Line 520">
            <a:extLst>
              <a:ext uri="{FF2B5EF4-FFF2-40B4-BE49-F238E27FC236}">
                <a16:creationId xmlns:a16="http://schemas.microsoft.com/office/drawing/2014/main" id="{4BF015AE-FD63-4519-9D0D-91EC7F855E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4825" y="54498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7" name="Line 521">
            <a:extLst>
              <a:ext uri="{FF2B5EF4-FFF2-40B4-BE49-F238E27FC236}">
                <a16:creationId xmlns:a16="http://schemas.microsoft.com/office/drawing/2014/main" id="{09F076C5-4009-4ABA-92DC-70F96F187F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24988" y="5419725"/>
            <a:ext cx="30162" cy="30163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08" name="Rectangle 522">
            <a:extLst>
              <a:ext uri="{FF2B5EF4-FFF2-40B4-BE49-F238E27FC236}">
                <a16:creationId xmlns:a16="http://schemas.microsoft.com/office/drawing/2014/main" id="{E49A2025-88DC-4B16-84B1-AD4C998A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388" y="555466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09" name="Line 523">
            <a:extLst>
              <a:ext uri="{FF2B5EF4-FFF2-40B4-BE49-F238E27FC236}">
                <a16:creationId xmlns:a16="http://schemas.microsoft.com/office/drawing/2014/main" id="{90B0971C-2B73-413A-872C-EF1ADD38E8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834563" y="55578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0" name="Line 524">
            <a:extLst>
              <a:ext uri="{FF2B5EF4-FFF2-40B4-BE49-F238E27FC236}">
                <a16:creationId xmlns:a16="http://schemas.microsoft.com/office/drawing/2014/main" id="{7E8E4EDC-FBB2-4AB5-80A7-3FB0B8B8A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4725" y="55895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1" name="Line 525">
            <a:extLst>
              <a:ext uri="{FF2B5EF4-FFF2-40B4-BE49-F238E27FC236}">
                <a16:creationId xmlns:a16="http://schemas.microsoft.com/office/drawing/2014/main" id="{FACF587F-725A-49B8-885C-B79A93FE9A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34563" y="55895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2" name="Line 526">
            <a:extLst>
              <a:ext uri="{FF2B5EF4-FFF2-40B4-BE49-F238E27FC236}">
                <a16:creationId xmlns:a16="http://schemas.microsoft.com/office/drawing/2014/main" id="{91071F79-E06A-4E57-8812-E970F84BB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64725" y="55578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3" name="Rectangle 527">
            <a:extLst>
              <a:ext uri="{FF2B5EF4-FFF2-40B4-BE49-F238E27FC236}">
                <a16:creationId xmlns:a16="http://schemas.microsoft.com/office/drawing/2014/main" id="{9CB1AF49-C0A1-475A-8A55-0B2ABBB62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3" y="5624513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14" name="Line 528">
            <a:extLst>
              <a:ext uri="{FF2B5EF4-FFF2-40B4-BE49-F238E27FC236}">
                <a16:creationId xmlns:a16="http://schemas.microsoft.com/office/drawing/2014/main" id="{A9DDDD65-9E28-4913-8908-53CF7EBAA5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275888" y="562768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5" name="Line 529">
            <a:extLst>
              <a:ext uri="{FF2B5EF4-FFF2-40B4-BE49-F238E27FC236}">
                <a16:creationId xmlns:a16="http://schemas.microsoft.com/office/drawing/2014/main" id="{BCCFE5EF-9485-4A6E-AC0A-C4D23F29D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06050" y="565943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6" name="Line 530">
            <a:extLst>
              <a:ext uri="{FF2B5EF4-FFF2-40B4-BE49-F238E27FC236}">
                <a16:creationId xmlns:a16="http://schemas.microsoft.com/office/drawing/2014/main" id="{CEEF3747-3270-46EF-A381-30AD1CB2B6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75888" y="5659438"/>
            <a:ext cx="30162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7" name="Line 531">
            <a:extLst>
              <a:ext uri="{FF2B5EF4-FFF2-40B4-BE49-F238E27FC236}">
                <a16:creationId xmlns:a16="http://schemas.microsoft.com/office/drawing/2014/main" id="{8C33C948-F4C8-490D-9405-79FC969689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06050" y="5627688"/>
            <a:ext cx="30163" cy="31750"/>
          </a:xfrm>
          <a:prstGeom prst="line">
            <a:avLst/>
          </a:pr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8" name="Rectangle 532">
            <a:extLst>
              <a:ext uri="{FF2B5EF4-FFF2-40B4-BE49-F238E27FC236}">
                <a16:creationId xmlns:a16="http://schemas.microsoft.com/office/drawing/2014/main" id="{42A016D8-979C-4ADF-97CC-942251B58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5213" y="576421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19" name="Line 533">
            <a:extLst>
              <a:ext uri="{FF2B5EF4-FFF2-40B4-BE49-F238E27FC236}">
                <a16:creationId xmlns:a16="http://schemas.microsoft.com/office/drawing/2014/main" id="{95C3480E-5AAF-4E57-AFB2-0286E43B46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8388" y="576738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0" name="Line 534">
            <a:extLst>
              <a:ext uri="{FF2B5EF4-FFF2-40B4-BE49-F238E27FC236}">
                <a16:creationId xmlns:a16="http://schemas.microsoft.com/office/drawing/2014/main" id="{F8A5F7B4-552D-4F67-9163-4B55DE2F1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8550" y="57991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1" name="Line 535">
            <a:extLst>
              <a:ext uri="{FF2B5EF4-FFF2-40B4-BE49-F238E27FC236}">
                <a16:creationId xmlns:a16="http://schemas.microsoft.com/office/drawing/2014/main" id="{17B2BD2B-7E04-4EF3-B3B9-CE1978B514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8388" y="579913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2" name="Line 536">
            <a:extLst>
              <a:ext uri="{FF2B5EF4-FFF2-40B4-BE49-F238E27FC236}">
                <a16:creationId xmlns:a16="http://schemas.microsoft.com/office/drawing/2014/main" id="{8B442DD1-65A2-4767-895F-8E7A2B4A6F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8550" y="57673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3" name="Line 537">
            <a:extLst>
              <a:ext uri="{FF2B5EF4-FFF2-40B4-BE49-F238E27FC236}">
                <a16:creationId xmlns:a16="http://schemas.microsoft.com/office/drawing/2014/main" id="{B7706FB9-B6ED-4720-900D-B23B3CE1F3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8550" y="576738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4" name="Line 538">
            <a:extLst>
              <a:ext uri="{FF2B5EF4-FFF2-40B4-BE49-F238E27FC236}">
                <a16:creationId xmlns:a16="http://schemas.microsoft.com/office/drawing/2014/main" id="{269B2F01-F96D-46BD-B71E-8D2BCEC89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8550" y="579913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5" name="Rectangle 539">
            <a:extLst>
              <a:ext uri="{FF2B5EF4-FFF2-40B4-BE49-F238E27FC236}">
                <a16:creationId xmlns:a16="http://schemas.microsoft.com/office/drawing/2014/main" id="{1EC14361-C958-4793-A9B3-D659946DD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5694363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26" name="Line 540">
            <a:extLst>
              <a:ext uri="{FF2B5EF4-FFF2-40B4-BE49-F238E27FC236}">
                <a16:creationId xmlns:a16="http://schemas.microsoft.com/office/drawing/2014/main" id="{964AF42E-913B-4FC5-8078-EFA025265F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9713" y="569753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7" name="Line 541">
            <a:extLst>
              <a:ext uri="{FF2B5EF4-FFF2-40B4-BE49-F238E27FC236}">
                <a16:creationId xmlns:a16="http://schemas.microsoft.com/office/drawing/2014/main" id="{84B1C111-3BDA-4DBD-80C6-82AEA4C61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57292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8" name="Line 542">
            <a:extLst>
              <a:ext uri="{FF2B5EF4-FFF2-40B4-BE49-F238E27FC236}">
                <a16:creationId xmlns:a16="http://schemas.microsoft.com/office/drawing/2014/main" id="{434AC59E-955F-4E5D-9854-D81D10DEE5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9713" y="572928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29" name="Line 543">
            <a:extLst>
              <a:ext uri="{FF2B5EF4-FFF2-40B4-BE49-F238E27FC236}">
                <a16:creationId xmlns:a16="http://schemas.microsoft.com/office/drawing/2014/main" id="{60D0BD61-BD1C-43C6-8E9C-B8A8C3D7BF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56975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0" name="Line 544">
            <a:extLst>
              <a:ext uri="{FF2B5EF4-FFF2-40B4-BE49-F238E27FC236}">
                <a16:creationId xmlns:a16="http://schemas.microsoft.com/office/drawing/2014/main" id="{B86459BD-E856-434C-9F88-75B26E3B28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569753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1" name="Line 545">
            <a:extLst>
              <a:ext uri="{FF2B5EF4-FFF2-40B4-BE49-F238E27FC236}">
                <a16:creationId xmlns:a16="http://schemas.microsoft.com/office/drawing/2014/main" id="{8DE1E021-2CAD-4461-BF19-BA3FFDA80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572928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2" name="Rectangle 546">
            <a:extLst>
              <a:ext uri="{FF2B5EF4-FFF2-40B4-BE49-F238E27FC236}">
                <a16:creationId xmlns:a16="http://schemas.microsoft.com/office/drawing/2014/main" id="{D1F37CAC-D915-45E5-88CB-00E2C54C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562451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33" name="Line 547">
            <a:extLst>
              <a:ext uri="{FF2B5EF4-FFF2-40B4-BE49-F238E27FC236}">
                <a16:creationId xmlns:a16="http://schemas.microsoft.com/office/drawing/2014/main" id="{37852D0E-524B-433B-93FE-9F2A7CBF62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9450" y="56276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4" name="Line 548">
            <a:extLst>
              <a:ext uri="{FF2B5EF4-FFF2-40B4-BE49-F238E27FC236}">
                <a16:creationId xmlns:a16="http://schemas.microsoft.com/office/drawing/2014/main" id="{0C113DE5-7DDE-430B-B3D8-DF4B06930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9613" y="565943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5" name="Line 549">
            <a:extLst>
              <a:ext uri="{FF2B5EF4-FFF2-40B4-BE49-F238E27FC236}">
                <a16:creationId xmlns:a16="http://schemas.microsoft.com/office/drawing/2014/main" id="{6AF3527B-4290-4E12-BDC7-0CDFEF6DF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9450" y="56594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6" name="Line 550">
            <a:extLst>
              <a:ext uri="{FF2B5EF4-FFF2-40B4-BE49-F238E27FC236}">
                <a16:creationId xmlns:a16="http://schemas.microsoft.com/office/drawing/2014/main" id="{76ECDDAE-6F89-4906-B8E8-40077AFB44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9613" y="562768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7" name="Line 551">
            <a:extLst>
              <a:ext uri="{FF2B5EF4-FFF2-40B4-BE49-F238E27FC236}">
                <a16:creationId xmlns:a16="http://schemas.microsoft.com/office/drawing/2014/main" id="{D60B1AC8-5F05-4B07-81DC-CCA2B1F8E4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9613" y="5627688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8" name="Line 552">
            <a:extLst>
              <a:ext uri="{FF2B5EF4-FFF2-40B4-BE49-F238E27FC236}">
                <a16:creationId xmlns:a16="http://schemas.microsoft.com/office/drawing/2014/main" id="{5D0628A4-6934-412A-918A-102049F47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9613" y="5659438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39" name="Rectangle 553">
            <a:extLst>
              <a:ext uri="{FF2B5EF4-FFF2-40B4-BE49-F238E27FC236}">
                <a16:creationId xmlns:a16="http://schemas.microsoft.com/office/drawing/2014/main" id="{5D5832A1-8921-4F42-A5C0-CB1B601C5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554663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40" name="Line 554">
            <a:extLst>
              <a:ext uri="{FF2B5EF4-FFF2-40B4-BE49-F238E27FC236}">
                <a16:creationId xmlns:a16="http://schemas.microsoft.com/office/drawing/2014/main" id="{B9DBC80F-50C0-4825-9386-50DC2757E5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60775" y="55578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1" name="Line 555">
            <a:extLst>
              <a:ext uri="{FF2B5EF4-FFF2-40B4-BE49-F238E27FC236}">
                <a16:creationId xmlns:a16="http://schemas.microsoft.com/office/drawing/2014/main" id="{974F3037-F391-4674-869C-8285AE690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0938" y="5589588"/>
            <a:ext cx="28575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2" name="Line 556">
            <a:extLst>
              <a:ext uri="{FF2B5EF4-FFF2-40B4-BE49-F238E27FC236}">
                <a16:creationId xmlns:a16="http://schemas.microsoft.com/office/drawing/2014/main" id="{190C8699-E5B2-450C-8450-7ED24181EF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0775" y="55895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3" name="Line 557">
            <a:extLst>
              <a:ext uri="{FF2B5EF4-FFF2-40B4-BE49-F238E27FC236}">
                <a16:creationId xmlns:a16="http://schemas.microsoft.com/office/drawing/2014/main" id="{D4FB49EA-8F1F-4650-A74A-1DF62F0CB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0938" y="5557838"/>
            <a:ext cx="28575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4" name="Line 558">
            <a:extLst>
              <a:ext uri="{FF2B5EF4-FFF2-40B4-BE49-F238E27FC236}">
                <a16:creationId xmlns:a16="http://schemas.microsoft.com/office/drawing/2014/main" id="{F761FFA0-51F8-4CAA-BE4C-B2FC95440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0938" y="5557838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5" name="Line 559">
            <a:extLst>
              <a:ext uri="{FF2B5EF4-FFF2-40B4-BE49-F238E27FC236}">
                <a16:creationId xmlns:a16="http://schemas.microsoft.com/office/drawing/2014/main" id="{5A5D6E4A-B59B-4A11-AA7C-9F4A49D05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0938" y="5589588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6" name="Rectangle 560">
            <a:extLst>
              <a:ext uri="{FF2B5EF4-FFF2-40B4-BE49-F238E27FC236}">
                <a16:creationId xmlns:a16="http://schemas.microsoft.com/office/drawing/2014/main" id="{5E975E4A-5E3C-495B-B856-5177C7F16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548481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47" name="Line 561">
            <a:extLst>
              <a:ext uri="{FF2B5EF4-FFF2-40B4-BE49-F238E27FC236}">
                <a16:creationId xmlns:a16="http://schemas.microsoft.com/office/drawing/2014/main" id="{6B12D2FD-3933-4DB7-AE70-D011A08689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00513" y="548798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8" name="Line 562">
            <a:extLst>
              <a:ext uri="{FF2B5EF4-FFF2-40B4-BE49-F238E27FC236}">
                <a16:creationId xmlns:a16="http://schemas.microsoft.com/office/drawing/2014/main" id="{5FF12CFC-D68D-4CC9-8504-E7C528AEF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0675" y="55197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49" name="Line 563">
            <a:extLst>
              <a:ext uri="{FF2B5EF4-FFF2-40B4-BE49-F238E27FC236}">
                <a16:creationId xmlns:a16="http://schemas.microsoft.com/office/drawing/2014/main" id="{0AF042DB-6E52-402B-8C3E-12A429D87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0513" y="551973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0" name="Line 564">
            <a:extLst>
              <a:ext uri="{FF2B5EF4-FFF2-40B4-BE49-F238E27FC236}">
                <a16:creationId xmlns:a16="http://schemas.microsoft.com/office/drawing/2014/main" id="{593F7D00-1804-436C-ADF0-1D509EB21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54879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1" name="Line 565">
            <a:extLst>
              <a:ext uri="{FF2B5EF4-FFF2-40B4-BE49-F238E27FC236}">
                <a16:creationId xmlns:a16="http://schemas.microsoft.com/office/drawing/2014/main" id="{B8F7469C-9C3A-436E-8F30-27F1F23A67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548798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2" name="Line 566">
            <a:extLst>
              <a:ext uri="{FF2B5EF4-FFF2-40B4-BE49-F238E27FC236}">
                <a16:creationId xmlns:a16="http://schemas.microsoft.com/office/drawing/2014/main" id="{DE87F8E7-903F-47AB-BA30-269C5B30E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0675" y="551973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3" name="Rectangle 567">
            <a:extLst>
              <a:ext uri="{FF2B5EF4-FFF2-40B4-BE49-F238E27FC236}">
                <a16:creationId xmlns:a16="http://schemas.microsoft.com/office/drawing/2014/main" id="{9DB0D1A4-8789-4AE9-95CF-4D7BCC37B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5449888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54" name="Line 568">
            <a:extLst>
              <a:ext uri="{FF2B5EF4-FFF2-40B4-BE49-F238E27FC236}">
                <a16:creationId xmlns:a16="http://schemas.microsoft.com/office/drawing/2014/main" id="{CABBE620-EFC6-45C4-9C5F-74EAC92987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3425" y="5454650"/>
            <a:ext cx="30163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5" name="Line 569">
            <a:extLst>
              <a:ext uri="{FF2B5EF4-FFF2-40B4-BE49-F238E27FC236}">
                <a16:creationId xmlns:a16="http://schemas.microsoft.com/office/drawing/2014/main" id="{085E55DF-1F44-418C-9EFD-B82C57FC1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588" y="5484813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6" name="Line 570">
            <a:extLst>
              <a:ext uri="{FF2B5EF4-FFF2-40B4-BE49-F238E27FC236}">
                <a16:creationId xmlns:a16="http://schemas.microsoft.com/office/drawing/2014/main" id="{6C7865F8-9618-4494-A919-A9D8B1C705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5484813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7" name="Line 571">
            <a:extLst>
              <a:ext uri="{FF2B5EF4-FFF2-40B4-BE49-F238E27FC236}">
                <a16:creationId xmlns:a16="http://schemas.microsoft.com/office/drawing/2014/main" id="{058AB4C3-8B13-4DBC-8ED7-48A6E3F0A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3588" y="5454650"/>
            <a:ext cx="30162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8" name="Line 572">
            <a:extLst>
              <a:ext uri="{FF2B5EF4-FFF2-40B4-BE49-F238E27FC236}">
                <a16:creationId xmlns:a16="http://schemas.microsoft.com/office/drawing/2014/main" id="{4F85625C-64F6-4949-956B-9348A65652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3588" y="5454650"/>
            <a:ext cx="1587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59" name="Line 573">
            <a:extLst>
              <a:ext uri="{FF2B5EF4-FFF2-40B4-BE49-F238E27FC236}">
                <a16:creationId xmlns:a16="http://schemas.microsoft.com/office/drawing/2014/main" id="{478F27A3-8747-4571-A25A-CE7908C5B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588" y="5484813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0" name="Rectangle 574">
            <a:extLst>
              <a:ext uri="{FF2B5EF4-FFF2-40B4-BE49-F238E27FC236}">
                <a16:creationId xmlns:a16="http://schemas.microsoft.com/office/drawing/2014/main" id="{9990B5AF-5CA4-42D8-A930-04625DF51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75" y="5346700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61" name="Line 575">
            <a:extLst>
              <a:ext uri="{FF2B5EF4-FFF2-40B4-BE49-F238E27FC236}">
                <a16:creationId xmlns:a16="http://schemas.microsoft.com/office/drawing/2014/main" id="{2C04B515-B1B6-4207-94D6-16B85C4F14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84750" y="5349875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2" name="Line 576">
            <a:extLst>
              <a:ext uri="{FF2B5EF4-FFF2-40B4-BE49-F238E27FC236}">
                <a16:creationId xmlns:a16="http://schemas.microsoft.com/office/drawing/2014/main" id="{1F280599-4AC1-4E84-ADD2-E360A285F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913" y="5381625"/>
            <a:ext cx="30162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3" name="Line 577">
            <a:extLst>
              <a:ext uri="{FF2B5EF4-FFF2-40B4-BE49-F238E27FC236}">
                <a16:creationId xmlns:a16="http://schemas.microsoft.com/office/drawing/2014/main" id="{49B1C00C-2B59-44D9-9CD5-C5F737EED6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4750" y="5381625"/>
            <a:ext cx="30163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4" name="Line 578">
            <a:extLst>
              <a:ext uri="{FF2B5EF4-FFF2-40B4-BE49-F238E27FC236}">
                <a16:creationId xmlns:a16="http://schemas.microsoft.com/office/drawing/2014/main" id="{29B190D9-1BB3-425B-B73E-EC8B0FB46D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4913" y="5349875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5" name="Line 579">
            <a:extLst>
              <a:ext uri="{FF2B5EF4-FFF2-40B4-BE49-F238E27FC236}">
                <a16:creationId xmlns:a16="http://schemas.microsoft.com/office/drawing/2014/main" id="{034ABD16-6AB4-444C-95D4-43C79577C3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4913" y="5349875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6" name="Line 580">
            <a:extLst>
              <a:ext uri="{FF2B5EF4-FFF2-40B4-BE49-F238E27FC236}">
                <a16:creationId xmlns:a16="http://schemas.microsoft.com/office/drawing/2014/main" id="{C3EEF713-9FF0-4EA2-B5AB-8DD8CCE4B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913" y="5381625"/>
            <a:ext cx="1587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7" name="Rectangle 581">
            <a:extLst>
              <a:ext uri="{FF2B5EF4-FFF2-40B4-BE49-F238E27FC236}">
                <a16:creationId xmlns:a16="http://schemas.microsoft.com/office/drawing/2014/main" id="{1450AF81-A467-4F90-AD1E-36F20888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5172075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68" name="Line 582">
            <a:extLst>
              <a:ext uri="{FF2B5EF4-FFF2-40B4-BE49-F238E27FC236}">
                <a16:creationId xmlns:a16="http://schemas.microsoft.com/office/drawing/2014/main" id="{F8F63807-4DF9-4FEA-8C87-CAE75568DC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24488" y="5175250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69" name="Line 583">
            <a:extLst>
              <a:ext uri="{FF2B5EF4-FFF2-40B4-BE49-F238E27FC236}">
                <a16:creationId xmlns:a16="http://schemas.microsoft.com/office/drawing/2014/main" id="{BA0FA50C-56CD-4A4A-9B36-D2105C456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50" y="5207000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0" name="Line 584">
            <a:extLst>
              <a:ext uri="{FF2B5EF4-FFF2-40B4-BE49-F238E27FC236}">
                <a16:creationId xmlns:a16="http://schemas.microsoft.com/office/drawing/2014/main" id="{9F8095A2-9E39-40B0-B91C-445056F423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24488" y="5207000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1" name="Line 585">
            <a:extLst>
              <a:ext uri="{FF2B5EF4-FFF2-40B4-BE49-F238E27FC236}">
                <a16:creationId xmlns:a16="http://schemas.microsoft.com/office/drawing/2014/main" id="{0BFAA15F-34BE-46DC-A963-3134E7D638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4650" y="5175250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2" name="Line 586">
            <a:extLst>
              <a:ext uri="{FF2B5EF4-FFF2-40B4-BE49-F238E27FC236}">
                <a16:creationId xmlns:a16="http://schemas.microsoft.com/office/drawing/2014/main" id="{8857E09C-E030-4AF5-9872-0A2824B077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4650" y="5175250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3" name="Line 587">
            <a:extLst>
              <a:ext uri="{FF2B5EF4-FFF2-40B4-BE49-F238E27FC236}">
                <a16:creationId xmlns:a16="http://schemas.microsoft.com/office/drawing/2014/main" id="{E1DFF0E4-95E2-436B-890D-445440AF2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50" y="5207000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4" name="Rectangle 588">
            <a:extLst>
              <a:ext uri="{FF2B5EF4-FFF2-40B4-BE49-F238E27FC236}">
                <a16:creationId xmlns:a16="http://schemas.microsoft.com/office/drawing/2014/main" id="{61D947F6-36A7-4F5B-A513-872BC009D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8" y="4997450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75" name="Line 589">
            <a:extLst>
              <a:ext uri="{FF2B5EF4-FFF2-40B4-BE49-F238E27FC236}">
                <a16:creationId xmlns:a16="http://schemas.microsoft.com/office/drawing/2014/main" id="{1D069789-DD48-4F49-998F-8723F1F5E1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5813" y="5000625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6" name="Line 590">
            <a:extLst>
              <a:ext uri="{FF2B5EF4-FFF2-40B4-BE49-F238E27FC236}">
                <a16:creationId xmlns:a16="http://schemas.microsoft.com/office/drawing/2014/main" id="{CD4A019F-2853-456A-ACD7-5CCCC9B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5975" y="5032375"/>
            <a:ext cx="28575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7" name="Line 591">
            <a:extLst>
              <a:ext uri="{FF2B5EF4-FFF2-40B4-BE49-F238E27FC236}">
                <a16:creationId xmlns:a16="http://schemas.microsoft.com/office/drawing/2014/main" id="{46CA4362-1E55-43B1-8385-20AC46CA6A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5813" y="5032375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8" name="Line 592">
            <a:extLst>
              <a:ext uri="{FF2B5EF4-FFF2-40B4-BE49-F238E27FC236}">
                <a16:creationId xmlns:a16="http://schemas.microsoft.com/office/drawing/2014/main" id="{61EEBC4B-9524-43A8-B999-4CED08FC4A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5975" y="5000625"/>
            <a:ext cx="28575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79" name="Line 593">
            <a:extLst>
              <a:ext uri="{FF2B5EF4-FFF2-40B4-BE49-F238E27FC236}">
                <a16:creationId xmlns:a16="http://schemas.microsoft.com/office/drawing/2014/main" id="{E73CB764-8308-42E2-8735-321BE3659E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5975" y="5000625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0" name="Line 594">
            <a:extLst>
              <a:ext uri="{FF2B5EF4-FFF2-40B4-BE49-F238E27FC236}">
                <a16:creationId xmlns:a16="http://schemas.microsoft.com/office/drawing/2014/main" id="{9E0097DF-E0DB-4C27-8BE8-CDB7C13BD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5975" y="5032375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1" name="Rectangle 595">
            <a:extLst>
              <a:ext uri="{FF2B5EF4-FFF2-40B4-BE49-F238E27FC236}">
                <a16:creationId xmlns:a16="http://schemas.microsoft.com/office/drawing/2014/main" id="{A94FACB0-E606-4E00-87E1-8D9F498A8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4857750"/>
            <a:ext cx="6985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82" name="Line 596">
            <a:extLst>
              <a:ext uri="{FF2B5EF4-FFF2-40B4-BE49-F238E27FC236}">
                <a16:creationId xmlns:a16="http://schemas.microsoft.com/office/drawing/2014/main" id="{A157BB86-4C4C-435B-A432-85E3BD966B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08725" y="4862513"/>
            <a:ext cx="30163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3" name="Line 597">
            <a:extLst>
              <a:ext uri="{FF2B5EF4-FFF2-40B4-BE49-F238E27FC236}">
                <a16:creationId xmlns:a16="http://schemas.microsoft.com/office/drawing/2014/main" id="{023B2EAB-BB90-4507-9E45-A4639D00B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8888" y="4892675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4" name="Line 598">
            <a:extLst>
              <a:ext uri="{FF2B5EF4-FFF2-40B4-BE49-F238E27FC236}">
                <a16:creationId xmlns:a16="http://schemas.microsoft.com/office/drawing/2014/main" id="{5C3915CC-531B-4D6D-A641-388E20C470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8725" y="4892675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5" name="Line 599">
            <a:extLst>
              <a:ext uri="{FF2B5EF4-FFF2-40B4-BE49-F238E27FC236}">
                <a16:creationId xmlns:a16="http://schemas.microsoft.com/office/drawing/2014/main" id="{3645398E-4C6A-422D-A414-897FCAC8AB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8888" y="4862513"/>
            <a:ext cx="30162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6" name="Line 600">
            <a:extLst>
              <a:ext uri="{FF2B5EF4-FFF2-40B4-BE49-F238E27FC236}">
                <a16:creationId xmlns:a16="http://schemas.microsoft.com/office/drawing/2014/main" id="{0E44EA05-1EEE-44C3-A1E8-B6724FBA95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8888" y="4862513"/>
            <a:ext cx="1587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7" name="Line 601">
            <a:extLst>
              <a:ext uri="{FF2B5EF4-FFF2-40B4-BE49-F238E27FC236}">
                <a16:creationId xmlns:a16="http://schemas.microsoft.com/office/drawing/2014/main" id="{D39840D7-DE5D-4EBD-BE24-67419AA3D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8888" y="4892675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88" name="Rectangle 602">
            <a:extLst>
              <a:ext uri="{FF2B5EF4-FFF2-40B4-BE49-F238E27FC236}">
                <a16:creationId xmlns:a16="http://schemas.microsoft.com/office/drawing/2014/main" id="{7E9EACBB-541E-47DF-98E2-FD0532A2D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4681538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89" name="Line 603">
            <a:extLst>
              <a:ext uri="{FF2B5EF4-FFF2-40B4-BE49-F238E27FC236}">
                <a16:creationId xmlns:a16="http://schemas.microsoft.com/office/drawing/2014/main" id="{6163EC01-066A-4B38-B1B8-0D5D487C28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48463" y="4684713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0" name="Line 604">
            <a:extLst>
              <a:ext uri="{FF2B5EF4-FFF2-40B4-BE49-F238E27FC236}">
                <a16:creationId xmlns:a16="http://schemas.microsoft.com/office/drawing/2014/main" id="{7A4D3FB5-CBDF-4634-9001-2382F1EAC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8625" y="4716463"/>
            <a:ext cx="30163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1" name="Line 605">
            <a:extLst>
              <a:ext uri="{FF2B5EF4-FFF2-40B4-BE49-F238E27FC236}">
                <a16:creationId xmlns:a16="http://schemas.microsoft.com/office/drawing/2014/main" id="{9ECD0F17-69E1-466E-80CC-CDB5A32C62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8463" y="4716463"/>
            <a:ext cx="30162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2" name="Line 606">
            <a:extLst>
              <a:ext uri="{FF2B5EF4-FFF2-40B4-BE49-F238E27FC236}">
                <a16:creationId xmlns:a16="http://schemas.microsoft.com/office/drawing/2014/main" id="{BC71D1CB-6356-4665-A2AE-1585FC497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8625" y="4684713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3" name="Line 607">
            <a:extLst>
              <a:ext uri="{FF2B5EF4-FFF2-40B4-BE49-F238E27FC236}">
                <a16:creationId xmlns:a16="http://schemas.microsoft.com/office/drawing/2014/main" id="{E57E2E5A-EAF9-4D37-9D1D-00A6481FEE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8625" y="4684713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4" name="Line 608">
            <a:extLst>
              <a:ext uri="{FF2B5EF4-FFF2-40B4-BE49-F238E27FC236}">
                <a16:creationId xmlns:a16="http://schemas.microsoft.com/office/drawing/2014/main" id="{9451FAB3-55C1-45E8-B776-A104329FC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8625" y="4716463"/>
            <a:ext cx="1588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5" name="Rectangle 609">
            <a:extLst>
              <a:ext uri="{FF2B5EF4-FFF2-40B4-BE49-F238E27FC236}">
                <a16:creationId xmlns:a16="http://schemas.microsoft.com/office/drawing/2014/main" id="{1F55DDC8-5711-48A7-BE69-8E3734E6D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4541838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96" name="Line 610">
            <a:extLst>
              <a:ext uri="{FF2B5EF4-FFF2-40B4-BE49-F238E27FC236}">
                <a16:creationId xmlns:a16="http://schemas.microsoft.com/office/drawing/2014/main" id="{103C6A18-89AB-43FB-A224-1CC56F67AD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89788" y="4545013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7" name="Line 611">
            <a:extLst>
              <a:ext uri="{FF2B5EF4-FFF2-40B4-BE49-F238E27FC236}">
                <a16:creationId xmlns:a16="http://schemas.microsoft.com/office/drawing/2014/main" id="{F773F2C9-D00D-4565-BB6E-B5EC77D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576763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8" name="Line 612">
            <a:extLst>
              <a:ext uri="{FF2B5EF4-FFF2-40B4-BE49-F238E27FC236}">
                <a16:creationId xmlns:a16="http://schemas.microsoft.com/office/drawing/2014/main" id="{5E69E3ED-D394-46FF-9C62-8F9F696CF6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9788" y="4576763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99" name="Line 613">
            <a:extLst>
              <a:ext uri="{FF2B5EF4-FFF2-40B4-BE49-F238E27FC236}">
                <a16:creationId xmlns:a16="http://schemas.microsoft.com/office/drawing/2014/main" id="{AF38C0CA-DE0B-49DE-9ED3-F6A46E5BBC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9950" y="4545013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0" name="Line 614">
            <a:extLst>
              <a:ext uri="{FF2B5EF4-FFF2-40B4-BE49-F238E27FC236}">
                <a16:creationId xmlns:a16="http://schemas.microsoft.com/office/drawing/2014/main" id="{DFCB6EC4-2BA3-4F89-B739-5B449C3E03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9950" y="4545013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1" name="Line 615">
            <a:extLst>
              <a:ext uri="{FF2B5EF4-FFF2-40B4-BE49-F238E27FC236}">
                <a16:creationId xmlns:a16="http://schemas.microsoft.com/office/drawing/2014/main" id="{E4F20414-1530-48E9-BE63-7028AC976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576763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2" name="Rectangle 616">
            <a:extLst>
              <a:ext uri="{FF2B5EF4-FFF2-40B4-BE49-F238E27FC236}">
                <a16:creationId xmlns:a16="http://schemas.microsoft.com/office/drawing/2014/main" id="{35E8BEB9-D630-438B-AAB3-06AACEEA7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297363"/>
            <a:ext cx="69850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03" name="Line 617">
            <a:extLst>
              <a:ext uri="{FF2B5EF4-FFF2-40B4-BE49-F238E27FC236}">
                <a16:creationId xmlns:a16="http://schemas.microsoft.com/office/drawing/2014/main" id="{3A13A389-6BA9-4A4A-B1AD-22F667AFAB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9525" y="4298950"/>
            <a:ext cx="30163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4" name="Line 618">
            <a:extLst>
              <a:ext uri="{FF2B5EF4-FFF2-40B4-BE49-F238E27FC236}">
                <a16:creationId xmlns:a16="http://schemas.microsoft.com/office/drawing/2014/main" id="{4779966F-EC1A-4C83-A6E9-B3C493366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9688" y="433228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5" name="Line 619">
            <a:extLst>
              <a:ext uri="{FF2B5EF4-FFF2-40B4-BE49-F238E27FC236}">
                <a16:creationId xmlns:a16="http://schemas.microsoft.com/office/drawing/2014/main" id="{C5E5EC4E-78BD-4664-8FC1-CA1F59D7DC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9525" y="43322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6" name="Line 620">
            <a:extLst>
              <a:ext uri="{FF2B5EF4-FFF2-40B4-BE49-F238E27FC236}">
                <a16:creationId xmlns:a16="http://schemas.microsoft.com/office/drawing/2014/main" id="{26FB62EF-43B2-421C-972E-E26CD99315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59688" y="4298950"/>
            <a:ext cx="30162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7" name="Line 621">
            <a:extLst>
              <a:ext uri="{FF2B5EF4-FFF2-40B4-BE49-F238E27FC236}">
                <a16:creationId xmlns:a16="http://schemas.microsoft.com/office/drawing/2014/main" id="{7C7D08FA-3CD0-468A-A17A-7C12AC03A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59688" y="4298950"/>
            <a:ext cx="1587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8" name="Line 622">
            <a:extLst>
              <a:ext uri="{FF2B5EF4-FFF2-40B4-BE49-F238E27FC236}">
                <a16:creationId xmlns:a16="http://schemas.microsoft.com/office/drawing/2014/main" id="{FC7AD645-ED72-4743-8A40-3A56A59AC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9688" y="4332288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09" name="Rectangle 623">
            <a:extLst>
              <a:ext uri="{FF2B5EF4-FFF2-40B4-BE49-F238E27FC236}">
                <a16:creationId xmlns:a16="http://schemas.microsoft.com/office/drawing/2014/main" id="{9FB17DD5-7CCB-41B9-A314-6B192EBF2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4017963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10" name="Line 624">
            <a:extLst>
              <a:ext uri="{FF2B5EF4-FFF2-40B4-BE49-F238E27FC236}">
                <a16:creationId xmlns:a16="http://schemas.microsoft.com/office/drawing/2014/main" id="{C909A1FD-42D7-43E8-9170-5077E23FBE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70850" y="40211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1" name="Line 625">
            <a:extLst>
              <a:ext uri="{FF2B5EF4-FFF2-40B4-BE49-F238E27FC236}">
                <a16:creationId xmlns:a16="http://schemas.microsoft.com/office/drawing/2014/main" id="{06DA6016-3E78-4F0D-AEC2-5274BA519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4052888"/>
            <a:ext cx="28575" cy="33337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2" name="Line 626">
            <a:extLst>
              <a:ext uri="{FF2B5EF4-FFF2-40B4-BE49-F238E27FC236}">
                <a16:creationId xmlns:a16="http://schemas.microsoft.com/office/drawing/2014/main" id="{1304161D-BB55-4869-9BE9-4A92145160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0850" y="4052888"/>
            <a:ext cx="30163" cy="33337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3" name="Line 627">
            <a:extLst>
              <a:ext uri="{FF2B5EF4-FFF2-40B4-BE49-F238E27FC236}">
                <a16:creationId xmlns:a16="http://schemas.microsoft.com/office/drawing/2014/main" id="{6B3025FF-002A-4434-A761-595B6CAAD5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1013" y="4021138"/>
            <a:ext cx="28575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4" name="Line 628">
            <a:extLst>
              <a:ext uri="{FF2B5EF4-FFF2-40B4-BE49-F238E27FC236}">
                <a16:creationId xmlns:a16="http://schemas.microsoft.com/office/drawing/2014/main" id="{DECC97E3-6627-41DC-8412-39AA61FE05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1013" y="4021138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5" name="Line 629">
            <a:extLst>
              <a:ext uri="{FF2B5EF4-FFF2-40B4-BE49-F238E27FC236}">
                <a16:creationId xmlns:a16="http://schemas.microsoft.com/office/drawing/2014/main" id="{0E668BBB-D42E-4910-9E97-F98FBCC04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4052888"/>
            <a:ext cx="1587" cy="33337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6" name="Rectangle 630">
            <a:extLst>
              <a:ext uri="{FF2B5EF4-FFF2-40B4-BE49-F238E27FC236}">
                <a16:creationId xmlns:a16="http://schemas.microsoft.com/office/drawing/2014/main" id="{8D08A890-4EE4-4317-AF12-0996A6C03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588" y="3738563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17" name="Line 631">
            <a:extLst>
              <a:ext uri="{FF2B5EF4-FFF2-40B4-BE49-F238E27FC236}">
                <a16:creationId xmlns:a16="http://schemas.microsoft.com/office/drawing/2014/main" id="{B2684965-CBA7-4FED-A8BC-68CBCBD686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13763" y="3743325"/>
            <a:ext cx="30162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8" name="Line 632">
            <a:extLst>
              <a:ext uri="{FF2B5EF4-FFF2-40B4-BE49-F238E27FC236}">
                <a16:creationId xmlns:a16="http://schemas.microsoft.com/office/drawing/2014/main" id="{B6DBE123-EC67-4D6F-BB7A-A86A1D241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5" y="377348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19" name="Line 633">
            <a:extLst>
              <a:ext uri="{FF2B5EF4-FFF2-40B4-BE49-F238E27FC236}">
                <a16:creationId xmlns:a16="http://schemas.microsoft.com/office/drawing/2014/main" id="{3D172BCF-248D-42DC-8B35-2E2D57B200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13763" y="377348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0" name="Line 634">
            <a:extLst>
              <a:ext uri="{FF2B5EF4-FFF2-40B4-BE49-F238E27FC236}">
                <a16:creationId xmlns:a16="http://schemas.microsoft.com/office/drawing/2014/main" id="{A0441981-88A6-4DFD-B705-FB93ED0261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43925" y="3743325"/>
            <a:ext cx="30163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1" name="Line 635">
            <a:extLst>
              <a:ext uri="{FF2B5EF4-FFF2-40B4-BE49-F238E27FC236}">
                <a16:creationId xmlns:a16="http://schemas.microsoft.com/office/drawing/2014/main" id="{F99487F6-74FE-4007-AAAE-CCF2A716D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43925" y="3743325"/>
            <a:ext cx="1588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2" name="Line 636">
            <a:extLst>
              <a:ext uri="{FF2B5EF4-FFF2-40B4-BE49-F238E27FC236}">
                <a16:creationId xmlns:a16="http://schemas.microsoft.com/office/drawing/2014/main" id="{D585EFE6-5057-40F3-BFAE-3E88BA650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5" y="377348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3" name="Rectangle 637">
            <a:extLst>
              <a:ext uri="{FF2B5EF4-FFF2-40B4-BE49-F238E27FC236}">
                <a16:creationId xmlns:a16="http://schemas.microsoft.com/office/drawing/2014/main" id="{47F61E0E-0AB7-4D8D-B5C9-D7B737C16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913" y="3495675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24" name="Line 638">
            <a:extLst>
              <a:ext uri="{FF2B5EF4-FFF2-40B4-BE49-F238E27FC236}">
                <a16:creationId xmlns:a16="http://schemas.microsoft.com/office/drawing/2014/main" id="{66C5D7E4-7F94-4CD1-840D-78BC9943F9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953500" y="3498850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5" name="Line 639">
            <a:extLst>
              <a:ext uri="{FF2B5EF4-FFF2-40B4-BE49-F238E27FC236}">
                <a16:creationId xmlns:a16="http://schemas.microsoft.com/office/drawing/2014/main" id="{81D703FF-C5F7-4C64-AA84-356DCB4A8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3663" y="3530600"/>
            <a:ext cx="30162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6" name="Line 640">
            <a:extLst>
              <a:ext uri="{FF2B5EF4-FFF2-40B4-BE49-F238E27FC236}">
                <a16:creationId xmlns:a16="http://schemas.microsoft.com/office/drawing/2014/main" id="{04C78819-F723-4C07-8BB7-77D8E3D876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3500" y="3530600"/>
            <a:ext cx="30163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7" name="Line 641">
            <a:extLst>
              <a:ext uri="{FF2B5EF4-FFF2-40B4-BE49-F238E27FC236}">
                <a16:creationId xmlns:a16="http://schemas.microsoft.com/office/drawing/2014/main" id="{98E58992-09D1-4E09-A2DB-9F6930BDF4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83663" y="3498850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8" name="Line 642">
            <a:extLst>
              <a:ext uri="{FF2B5EF4-FFF2-40B4-BE49-F238E27FC236}">
                <a16:creationId xmlns:a16="http://schemas.microsoft.com/office/drawing/2014/main" id="{49C2DE4F-15FE-4F77-ACC5-1B67EBE34F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83663" y="3498850"/>
            <a:ext cx="1587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29" name="Line 643">
            <a:extLst>
              <a:ext uri="{FF2B5EF4-FFF2-40B4-BE49-F238E27FC236}">
                <a16:creationId xmlns:a16="http://schemas.microsoft.com/office/drawing/2014/main" id="{480969AF-2A96-4BB5-BABF-C843F4B9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3663" y="3530600"/>
            <a:ext cx="1587" cy="30163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0" name="Rectangle 644">
            <a:extLst>
              <a:ext uri="{FF2B5EF4-FFF2-40B4-BE49-F238E27FC236}">
                <a16:creationId xmlns:a16="http://schemas.microsoft.com/office/drawing/2014/main" id="{36CE3D30-7B3E-4942-BB4D-56E088D49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1650" y="3041650"/>
            <a:ext cx="68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31" name="Line 645">
            <a:extLst>
              <a:ext uri="{FF2B5EF4-FFF2-40B4-BE49-F238E27FC236}">
                <a16:creationId xmlns:a16="http://schemas.microsoft.com/office/drawing/2014/main" id="{75FE42AD-1950-496E-BE85-522B618611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394825" y="3044825"/>
            <a:ext cx="30163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2" name="Line 646">
            <a:extLst>
              <a:ext uri="{FF2B5EF4-FFF2-40B4-BE49-F238E27FC236}">
                <a16:creationId xmlns:a16="http://schemas.microsoft.com/office/drawing/2014/main" id="{9A4124FD-48A8-49AB-BA49-759505519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4988" y="3078163"/>
            <a:ext cx="30162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3" name="Line 647">
            <a:extLst>
              <a:ext uri="{FF2B5EF4-FFF2-40B4-BE49-F238E27FC236}">
                <a16:creationId xmlns:a16="http://schemas.microsoft.com/office/drawing/2014/main" id="{675556A9-7B41-47E2-A306-45E0BD0101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4825" y="3078163"/>
            <a:ext cx="30163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4" name="Line 648">
            <a:extLst>
              <a:ext uri="{FF2B5EF4-FFF2-40B4-BE49-F238E27FC236}">
                <a16:creationId xmlns:a16="http://schemas.microsoft.com/office/drawing/2014/main" id="{BE3AB8A4-D3B3-4C42-9766-456FEB7A10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24988" y="3044825"/>
            <a:ext cx="30162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5" name="Line 649">
            <a:extLst>
              <a:ext uri="{FF2B5EF4-FFF2-40B4-BE49-F238E27FC236}">
                <a16:creationId xmlns:a16="http://schemas.microsoft.com/office/drawing/2014/main" id="{14535EE7-F073-44E2-A8F2-B8C5B21D48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24988" y="3044825"/>
            <a:ext cx="1587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6" name="Line 650">
            <a:extLst>
              <a:ext uri="{FF2B5EF4-FFF2-40B4-BE49-F238E27FC236}">
                <a16:creationId xmlns:a16="http://schemas.microsoft.com/office/drawing/2014/main" id="{31DBC912-76A6-4A73-B309-EC47D42FB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4988" y="3078163"/>
            <a:ext cx="1587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7" name="Rectangle 651">
            <a:extLst>
              <a:ext uri="{FF2B5EF4-FFF2-40B4-BE49-F238E27FC236}">
                <a16:creationId xmlns:a16="http://schemas.microsoft.com/office/drawing/2014/main" id="{E8D6B439-0989-456C-B8C0-1548074C1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388" y="2549525"/>
            <a:ext cx="69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38" name="Line 652">
            <a:extLst>
              <a:ext uri="{FF2B5EF4-FFF2-40B4-BE49-F238E27FC236}">
                <a16:creationId xmlns:a16="http://schemas.microsoft.com/office/drawing/2014/main" id="{0C1C8A8D-EAE5-4451-A3F1-9C7C375056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834563" y="2554288"/>
            <a:ext cx="30162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39" name="Line 653">
            <a:extLst>
              <a:ext uri="{FF2B5EF4-FFF2-40B4-BE49-F238E27FC236}">
                <a16:creationId xmlns:a16="http://schemas.microsoft.com/office/drawing/2014/main" id="{8179353D-A1D6-4C2D-91D1-06F7B9597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4725" y="2584450"/>
            <a:ext cx="30163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0" name="Line 654">
            <a:extLst>
              <a:ext uri="{FF2B5EF4-FFF2-40B4-BE49-F238E27FC236}">
                <a16:creationId xmlns:a16="http://schemas.microsoft.com/office/drawing/2014/main" id="{C627A8A6-B85B-4A74-AB70-84D502443D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34563" y="2584450"/>
            <a:ext cx="30162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1" name="Line 655">
            <a:extLst>
              <a:ext uri="{FF2B5EF4-FFF2-40B4-BE49-F238E27FC236}">
                <a16:creationId xmlns:a16="http://schemas.microsoft.com/office/drawing/2014/main" id="{35625D5F-7D9A-4C1A-8475-DA010DCB8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64725" y="2554288"/>
            <a:ext cx="30163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2" name="Line 656">
            <a:extLst>
              <a:ext uri="{FF2B5EF4-FFF2-40B4-BE49-F238E27FC236}">
                <a16:creationId xmlns:a16="http://schemas.microsoft.com/office/drawing/2014/main" id="{76844609-1EFA-4811-A1EB-18EC43AEC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64725" y="2554288"/>
            <a:ext cx="1588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3" name="Line 657">
            <a:extLst>
              <a:ext uri="{FF2B5EF4-FFF2-40B4-BE49-F238E27FC236}">
                <a16:creationId xmlns:a16="http://schemas.microsoft.com/office/drawing/2014/main" id="{9BB32C73-12F8-44E8-B8AB-CC1FA1DD4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4725" y="2584450"/>
            <a:ext cx="1588" cy="33338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4" name="Rectangle 658">
            <a:extLst>
              <a:ext uri="{FF2B5EF4-FFF2-40B4-BE49-F238E27FC236}">
                <a16:creationId xmlns:a16="http://schemas.microsoft.com/office/drawing/2014/main" id="{620BC0D3-4905-473F-A3A6-563DE2F26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3" y="2341563"/>
            <a:ext cx="682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45" name="Line 659">
            <a:extLst>
              <a:ext uri="{FF2B5EF4-FFF2-40B4-BE49-F238E27FC236}">
                <a16:creationId xmlns:a16="http://schemas.microsoft.com/office/drawing/2014/main" id="{D591BC86-17BA-4BA2-AB51-BF4DE0E6F1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275888" y="2344738"/>
            <a:ext cx="30162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6" name="Line 660">
            <a:extLst>
              <a:ext uri="{FF2B5EF4-FFF2-40B4-BE49-F238E27FC236}">
                <a16:creationId xmlns:a16="http://schemas.microsoft.com/office/drawing/2014/main" id="{CCD76E19-6388-40A2-A065-477524874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06050" y="2376488"/>
            <a:ext cx="30163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7" name="Line 661">
            <a:extLst>
              <a:ext uri="{FF2B5EF4-FFF2-40B4-BE49-F238E27FC236}">
                <a16:creationId xmlns:a16="http://schemas.microsoft.com/office/drawing/2014/main" id="{9995D408-ABEC-4383-8899-28FF5F0F2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75888" y="2376488"/>
            <a:ext cx="30162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8" name="Line 662">
            <a:extLst>
              <a:ext uri="{FF2B5EF4-FFF2-40B4-BE49-F238E27FC236}">
                <a16:creationId xmlns:a16="http://schemas.microsoft.com/office/drawing/2014/main" id="{74EF9288-F915-4B06-9DC9-B3D5086C2E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06050" y="2344738"/>
            <a:ext cx="30163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49" name="Line 663">
            <a:extLst>
              <a:ext uri="{FF2B5EF4-FFF2-40B4-BE49-F238E27FC236}">
                <a16:creationId xmlns:a16="http://schemas.microsoft.com/office/drawing/2014/main" id="{62E565B3-7C8F-4156-B5EB-C2E1CA0431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06050" y="2344738"/>
            <a:ext cx="1588" cy="317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50" name="Line 664">
            <a:extLst>
              <a:ext uri="{FF2B5EF4-FFF2-40B4-BE49-F238E27FC236}">
                <a16:creationId xmlns:a16="http://schemas.microsoft.com/office/drawing/2014/main" id="{5C85DDDF-D52C-406B-B248-FA8FFA683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06050" y="2376488"/>
            <a:ext cx="1588" cy="30162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51" name="Freeform 665">
            <a:extLst>
              <a:ext uri="{FF2B5EF4-FFF2-40B4-BE49-F238E27FC236}">
                <a16:creationId xmlns:a16="http://schemas.microsoft.com/office/drawing/2014/main" id="{A7CC3C2F-E621-47A1-9355-EFB199B29CB1}"/>
              </a:ext>
            </a:extLst>
          </p:cNvPr>
          <p:cNvSpPr>
            <a:spLocks/>
          </p:cNvSpPr>
          <p:nvPr/>
        </p:nvSpPr>
        <p:spPr bwMode="auto">
          <a:xfrm>
            <a:off x="2311400" y="5738813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2" name="Freeform 666">
            <a:extLst>
              <a:ext uri="{FF2B5EF4-FFF2-40B4-BE49-F238E27FC236}">
                <a16:creationId xmlns:a16="http://schemas.microsoft.com/office/drawing/2014/main" id="{07E3B7CD-17EA-4C4D-8042-9869D3B3D539}"/>
              </a:ext>
            </a:extLst>
          </p:cNvPr>
          <p:cNvSpPr>
            <a:spLocks/>
          </p:cNvSpPr>
          <p:nvPr/>
        </p:nvSpPr>
        <p:spPr bwMode="auto">
          <a:xfrm>
            <a:off x="2752725" y="567055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2147483646 w 72"/>
              <a:gd name="T5" fmla="*/ 2147483646 h 82"/>
              <a:gd name="T6" fmla="*/ 0 w 72"/>
              <a:gd name="T7" fmla="*/ 2147483646 h 82"/>
              <a:gd name="T8" fmla="*/ 2147483646 w 72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2"/>
              <a:gd name="T17" fmla="*/ 72 w 7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2">
                <a:moveTo>
                  <a:pt x="36" y="0"/>
                </a:moveTo>
                <a:lnTo>
                  <a:pt x="72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3" name="Freeform 667">
            <a:extLst>
              <a:ext uri="{FF2B5EF4-FFF2-40B4-BE49-F238E27FC236}">
                <a16:creationId xmlns:a16="http://schemas.microsoft.com/office/drawing/2014/main" id="{4D317C5E-DC28-49C1-83BD-592AA3348D51}"/>
              </a:ext>
            </a:extLst>
          </p:cNvPr>
          <p:cNvSpPr>
            <a:spLocks/>
          </p:cNvSpPr>
          <p:nvPr/>
        </p:nvSpPr>
        <p:spPr bwMode="auto">
          <a:xfrm>
            <a:off x="3192463" y="5635625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2147483646 w 72"/>
              <a:gd name="T5" fmla="*/ 2147483646 h 82"/>
              <a:gd name="T6" fmla="*/ 0 w 72"/>
              <a:gd name="T7" fmla="*/ 2147483646 h 82"/>
              <a:gd name="T8" fmla="*/ 2147483646 w 72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2"/>
              <a:gd name="T17" fmla="*/ 72 w 7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2">
                <a:moveTo>
                  <a:pt x="36" y="0"/>
                </a:moveTo>
                <a:lnTo>
                  <a:pt x="72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4" name="Freeform 668">
            <a:extLst>
              <a:ext uri="{FF2B5EF4-FFF2-40B4-BE49-F238E27FC236}">
                <a16:creationId xmlns:a16="http://schemas.microsoft.com/office/drawing/2014/main" id="{3F2B16BC-9F8F-4BB5-A95D-50950850B0A6}"/>
              </a:ext>
            </a:extLst>
          </p:cNvPr>
          <p:cNvSpPr>
            <a:spLocks/>
          </p:cNvSpPr>
          <p:nvPr/>
        </p:nvSpPr>
        <p:spPr bwMode="auto">
          <a:xfrm>
            <a:off x="3633788" y="5600700"/>
            <a:ext cx="112712" cy="119063"/>
          </a:xfrm>
          <a:custGeom>
            <a:avLst/>
            <a:gdLst>
              <a:gd name="T0" fmla="*/ 2147483646 w 71"/>
              <a:gd name="T1" fmla="*/ 0 h 82"/>
              <a:gd name="T2" fmla="*/ 2147483646 w 71"/>
              <a:gd name="T3" fmla="*/ 2147483646 h 82"/>
              <a:gd name="T4" fmla="*/ 2147483646 w 71"/>
              <a:gd name="T5" fmla="*/ 2147483646 h 82"/>
              <a:gd name="T6" fmla="*/ 0 w 71"/>
              <a:gd name="T7" fmla="*/ 2147483646 h 82"/>
              <a:gd name="T8" fmla="*/ 2147483646 w 71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82"/>
              <a:gd name="T17" fmla="*/ 71 w 71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82">
                <a:moveTo>
                  <a:pt x="36" y="0"/>
                </a:moveTo>
                <a:lnTo>
                  <a:pt x="71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5" name="Freeform 669">
            <a:extLst>
              <a:ext uri="{FF2B5EF4-FFF2-40B4-BE49-F238E27FC236}">
                <a16:creationId xmlns:a16="http://schemas.microsoft.com/office/drawing/2014/main" id="{B0641DC2-8698-4AD1-9CAA-17A2F1B2B7E2}"/>
              </a:ext>
            </a:extLst>
          </p:cNvPr>
          <p:cNvSpPr>
            <a:spLocks/>
          </p:cNvSpPr>
          <p:nvPr/>
        </p:nvSpPr>
        <p:spPr bwMode="auto">
          <a:xfrm>
            <a:off x="4073525" y="5565775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2147483646 w 72"/>
              <a:gd name="T5" fmla="*/ 2147483646 h 82"/>
              <a:gd name="T6" fmla="*/ 0 w 72"/>
              <a:gd name="T7" fmla="*/ 2147483646 h 82"/>
              <a:gd name="T8" fmla="*/ 2147483646 w 72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2"/>
              <a:gd name="T17" fmla="*/ 72 w 7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2">
                <a:moveTo>
                  <a:pt x="36" y="0"/>
                </a:moveTo>
                <a:lnTo>
                  <a:pt x="72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6" name="Freeform 670">
            <a:extLst>
              <a:ext uri="{FF2B5EF4-FFF2-40B4-BE49-F238E27FC236}">
                <a16:creationId xmlns:a16="http://schemas.microsoft.com/office/drawing/2014/main" id="{89AE56B5-7040-4C62-8B63-76940BE091A5}"/>
              </a:ext>
            </a:extLst>
          </p:cNvPr>
          <p:cNvSpPr>
            <a:spLocks/>
          </p:cNvSpPr>
          <p:nvPr/>
        </p:nvSpPr>
        <p:spPr bwMode="auto">
          <a:xfrm>
            <a:off x="4516438" y="5530850"/>
            <a:ext cx="114300" cy="119063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2147483646 w 72"/>
              <a:gd name="T5" fmla="*/ 2147483646 h 82"/>
              <a:gd name="T6" fmla="*/ 0 w 72"/>
              <a:gd name="T7" fmla="*/ 2147483646 h 82"/>
              <a:gd name="T8" fmla="*/ 2147483646 w 72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2"/>
              <a:gd name="T17" fmla="*/ 72 w 7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2">
                <a:moveTo>
                  <a:pt x="36" y="0"/>
                </a:moveTo>
                <a:lnTo>
                  <a:pt x="72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7" name="Freeform 671">
            <a:extLst>
              <a:ext uri="{FF2B5EF4-FFF2-40B4-BE49-F238E27FC236}">
                <a16:creationId xmlns:a16="http://schemas.microsoft.com/office/drawing/2014/main" id="{B17145E1-2598-4BEC-911A-B650A641CC04}"/>
              </a:ext>
            </a:extLst>
          </p:cNvPr>
          <p:cNvSpPr>
            <a:spLocks/>
          </p:cNvSpPr>
          <p:nvPr/>
        </p:nvSpPr>
        <p:spPr bwMode="auto">
          <a:xfrm>
            <a:off x="4957763" y="5495925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1"/>
                </a:lnTo>
                <a:lnTo>
                  <a:pt x="36" y="83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8" name="Freeform 672">
            <a:extLst>
              <a:ext uri="{FF2B5EF4-FFF2-40B4-BE49-F238E27FC236}">
                <a16:creationId xmlns:a16="http://schemas.microsoft.com/office/drawing/2014/main" id="{E3DAE455-9C50-4970-80F5-EC65B0B5D6DA}"/>
              </a:ext>
            </a:extLst>
          </p:cNvPr>
          <p:cNvSpPr>
            <a:spLocks/>
          </p:cNvSpPr>
          <p:nvPr/>
        </p:nvSpPr>
        <p:spPr bwMode="auto">
          <a:xfrm>
            <a:off x="5397500" y="5461000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1"/>
                </a:lnTo>
                <a:lnTo>
                  <a:pt x="36" y="83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59" name="Freeform 673">
            <a:extLst>
              <a:ext uri="{FF2B5EF4-FFF2-40B4-BE49-F238E27FC236}">
                <a16:creationId xmlns:a16="http://schemas.microsoft.com/office/drawing/2014/main" id="{D7EBDABB-F47F-4F1F-9A36-6AD46D13CF7C}"/>
              </a:ext>
            </a:extLst>
          </p:cNvPr>
          <p:cNvSpPr>
            <a:spLocks/>
          </p:cNvSpPr>
          <p:nvPr/>
        </p:nvSpPr>
        <p:spPr bwMode="auto">
          <a:xfrm>
            <a:off x="5838825" y="5426075"/>
            <a:ext cx="112713" cy="120650"/>
          </a:xfrm>
          <a:custGeom>
            <a:avLst/>
            <a:gdLst>
              <a:gd name="T0" fmla="*/ 2147483646 w 71"/>
              <a:gd name="T1" fmla="*/ 0 h 83"/>
              <a:gd name="T2" fmla="*/ 2147483646 w 71"/>
              <a:gd name="T3" fmla="*/ 2147483646 h 83"/>
              <a:gd name="T4" fmla="*/ 2147483646 w 71"/>
              <a:gd name="T5" fmla="*/ 2147483646 h 83"/>
              <a:gd name="T6" fmla="*/ 0 w 71"/>
              <a:gd name="T7" fmla="*/ 2147483646 h 83"/>
              <a:gd name="T8" fmla="*/ 2147483646 w 71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83"/>
              <a:gd name="T17" fmla="*/ 71 w 71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83">
                <a:moveTo>
                  <a:pt x="36" y="0"/>
                </a:moveTo>
                <a:lnTo>
                  <a:pt x="71" y="41"/>
                </a:lnTo>
                <a:lnTo>
                  <a:pt x="36" y="83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0" name="Freeform 674">
            <a:extLst>
              <a:ext uri="{FF2B5EF4-FFF2-40B4-BE49-F238E27FC236}">
                <a16:creationId xmlns:a16="http://schemas.microsoft.com/office/drawing/2014/main" id="{A3C73DE6-ED04-4674-A10E-B6D7DBEB120C}"/>
              </a:ext>
            </a:extLst>
          </p:cNvPr>
          <p:cNvSpPr>
            <a:spLocks/>
          </p:cNvSpPr>
          <p:nvPr/>
        </p:nvSpPr>
        <p:spPr bwMode="auto">
          <a:xfrm>
            <a:off x="6281738" y="5391150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1"/>
                </a:lnTo>
                <a:lnTo>
                  <a:pt x="36" y="83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1" name="Freeform 675">
            <a:extLst>
              <a:ext uri="{FF2B5EF4-FFF2-40B4-BE49-F238E27FC236}">
                <a16:creationId xmlns:a16="http://schemas.microsoft.com/office/drawing/2014/main" id="{E33CD988-E1D2-4809-88DF-B42081A9D777}"/>
              </a:ext>
            </a:extLst>
          </p:cNvPr>
          <p:cNvSpPr>
            <a:spLocks/>
          </p:cNvSpPr>
          <p:nvPr/>
        </p:nvSpPr>
        <p:spPr bwMode="auto">
          <a:xfrm>
            <a:off x="6721475" y="5356225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1"/>
                </a:lnTo>
                <a:lnTo>
                  <a:pt x="36" y="83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2" name="Freeform 676">
            <a:extLst>
              <a:ext uri="{FF2B5EF4-FFF2-40B4-BE49-F238E27FC236}">
                <a16:creationId xmlns:a16="http://schemas.microsoft.com/office/drawing/2014/main" id="{978A542A-B696-4A61-AD5D-8FE6E21A3A5A}"/>
              </a:ext>
            </a:extLst>
          </p:cNvPr>
          <p:cNvSpPr>
            <a:spLocks/>
          </p:cNvSpPr>
          <p:nvPr/>
        </p:nvSpPr>
        <p:spPr bwMode="auto">
          <a:xfrm>
            <a:off x="7162800" y="5321300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3" name="Freeform 677">
            <a:extLst>
              <a:ext uri="{FF2B5EF4-FFF2-40B4-BE49-F238E27FC236}">
                <a16:creationId xmlns:a16="http://schemas.microsoft.com/office/drawing/2014/main" id="{0215DC46-5D8C-4908-B117-324346665749}"/>
              </a:ext>
            </a:extLst>
          </p:cNvPr>
          <p:cNvSpPr>
            <a:spLocks/>
          </p:cNvSpPr>
          <p:nvPr/>
        </p:nvSpPr>
        <p:spPr bwMode="auto">
          <a:xfrm>
            <a:off x="7602538" y="5286375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4" name="Freeform 678">
            <a:extLst>
              <a:ext uri="{FF2B5EF4-FFF2-40B4-BE49-F238E27FC236}">
                <a16:creationId xmlns:a16="http://schemas.microsoft.com/office/drawing/2014/main" id="{5063DB5A-F1E5-461E-B08F-94799A72BCFB}"/>
              </a:ext>
            </a:extLst>
          </p:cNvPr>
          <p:cNvSpPr>
            <a:spLocks/>
          </p:cNvSpPr>
          <p:nvPr/>
        </p:nvSpPr>
        <p:spPr bwMode="auto">
          <a:xfrm>
            <a:off x="8043863" y="5251450"/>
            <a:ext cx="112712" cy="120650"/>
          </a:xfrm>
          <a:custGeom>
            <a:avLst/>
            <a:gdLst>
              <a:gd name="T0" fmla="*/ 2147483646 w 71"/>
              <a:gd name="T1" fmla="*/ 0 h 83"/>
              <a:gd name="T2" fmla="*/ 2147483646 w 71"/>
              <a:gd name="T3" fmla="*/ 2147483646 h 83"/>
              <a:gd name="T4" fmla="*/ 2147483646 w 71"/>
              <a:gd name="T5" fmla="*/ 2147483646 h 83"/>
              <a:gd name="T6" fmla="*/ 0 w 71"/>
              <a:gd name="T7" fmla="*/ 2147483646 h 83"/>
              <a:gd name="T8" fmla="*/ 2147483646 w 71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83"/>
              <a:gd name="T17" fmla="*/ 71 w 71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83">
                <a:moveTo>
                  <a:pt x="36" y="0"/>
                </a:moveTo>
                <a:lnTo>
                  <a:pt x="71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5" name="Freeform 679">
            <a:extLst>
              <a:ext uri="{FF2B5EF4-FFF2-40B4-BE49-F238E27FC236}">
                <a16:creationId xmlns:a16="http://schemas.microsoft.com/office/drawing/2014/main" id="{1C868359-A82D-44AA-8C76-1323A7B4FB88}"/>
              </a:ext>
            </a:extLst>
          </p:cNvPr>
          <p:cNvSpPr>
            <a:spLocks/>
          </p:cNvSpPr>
          <p:nvPr/>
        </p:nvSpPr>
        <p:spPr bwMode="auto">
          <a:xfrm>
            <a:off x="8486775" y="5216525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6" name="Freeform 680">
            <a:extLst>
              <a:ext uri="{FF2B5EF4-FFF2-40B4-BE49-F238E27FC236}">
                <a16:creationId xmlns:a16="http://schemas.microsoft.com/office/drawing/2014/main" id="{67E3F4BC-7A3F-4746-BCAC-1C495C9D747D}"/>
              </a:ext>
            </a:extLst>
          </p:cNvPr>
          <p:cNvSpPr>
            <a:spLocks/>
          </p:cNvSpPr>
          <p:nvPr/>
        </p:nvSpPr>
        <p:spPr bwMode="auto">
          <a:xfrm>
            <a:off x="8926513" y="5181600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7" name="Freeform 681">
            <a:extLst>
              <a:ext uri="{FF2B5EF4-FFF2-40B4-BE49-F238E27FC236}">
                <a16:creationId xmlns:a16="http://schemas.microsoft.com/office/drawing/2014/main" id="{8E094C35-B0B2-4E82-818E-1824F5ABAC96}"/>
              </a:ext>
            </a:extLst>
          </p:cNvPr>
          <p:cNvSpPr>
            <a:spLocks/>
          </p:cNvSpPr>
          <p:nvPr/>
        </p:nvSpPr>
        <p:spPr bwMode="auto">
          <a:xfrm>
            <a:off x="9367838" y="5146675"/>
            <a:ext cx="114300" cy="120650"/>
          </a:xfrm>
          <a:custGeom>
            <a:avLst/>
            <a:gdLst>
              <a:gd name="T0" fmla="*/ 2147483646 w 72"/>
              <a:gd name="T1" fmla="*/ 0 h 83"/>
              <a:gd name="T2" fmla="*/ 2147483646 w 72"/>
              <a:gd name="T3" fmla="*/ 2147483646 h 83"/>
              <a:gd name="T4" fmla="*/ 2147483646 w 72"/>
              <a:gd name="T5" fmla="*/ 2147483646 h 83"/>
              <a:gd name="T6" fmla="*/ 0 w 72"/>
              <a:gd name="T7" fmla="*/ 2147483646 h 83"/>
              <a:gd name="T8" fmla="*/ 2147483646 w 72"/>
              <a:gd name="T9" fmla="*/ 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3"/>
              <a:gd name="T17" fmla="*/ 72 w 7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3">
                <a:moveTo>
                  <a:pt x="36" y="0"/>
                </a:moveTo>
                <a:lnTo>
                  <a:pt x="72" y="42"/>
                </a:lnTo>
                <a:lnTo>
                  <a:pt x="36" y="83"/>
                </a:lnTo>
                <a:lnTo>
                  <a:pt x="0" y="42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8" name="Freeform 682">
            <a:extLst>
              <a:ext uri="{FF2B5EF4-FFF2-40B4-BE49-F238E27FC236}">
                <a16:creationId xmlns:a16="http://schemas.microsoft.com/office/drawing/2014/main" id="{0D147D9E-1BAE-433A-A097-35DFAA33E0D7}"/>
              </a:ext>
            </a:extLst>
          </p:cNvPr>
          <p:cNvSpPr>
            <a:spLocks/>
          </p:cNvSpPr>
          <p:nvPr/>
        </p:nvSpPr>
        <p:spPr bwMode="auto">
          <a:xfrm>
            <a:off x="9807575" y="5111750"/>
            <a:ext cx="114300" cy="120650"/>
          </a:xfrm>
          <a:custGeom>
            <a:avLst/>
            <a:gdLst>
              <a:gd name="T0" fmla="*/ 2147483646 w 72"/>
              <a:gd name="T1" fmla="*/ 0 h 82"/>
              <a:gd name="T2" fmla="*/ 2147483646 w 72"/>
              <a:gd name="T3" fmla="*/ 2147483646 h 82"/>
              <a:gd name="T4" fmla="*/ 2147483646 w 72"/>
              <a:gd name="T5" fmla="*/ 2147483646 h 82"/>
              <a:gd name="T6" fmla="*/ 0 w 72"/>
              <a:gd name="T7" fmla="*/ 2147483646 h 82"/>
              <a:gd name="T8" fmla="*/ 2147483646 w 72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82"/>
              <a:gd name="T17" fmla="*/ 72 w 7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82">
                <a:moveTo>
                  <a:pt x="36" y="0"/>
                </a:moveTo>
                <a:lnTo>
                  <a:pt x="72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69" name="Freeform 683">
            <a:extLst>
              <a:ext uri="{FF2B5EF4-FFF2-40B4-BE49-F238E27FC236}">
                <a16:creationId xmlns:a16="http://schemas.microsoft.com/office/drawing/2014/main" id="{E507A24A-B10F-4D9D-AC15-29251AD3AC1D}"/>
              </a:ext>
            </a:extLst>
          </p:cNvPr>
          <p:cNvSpPr>
            <a:spLocks/>
          </p:cNvSpPr>
          <p:nvPr/>
        </p:nvSpPr>
        <p:spPr bwMode="auto">
          <a:xfrm>
            <a:off x="10248900" y="5041900"/>
            <a:ext cx="112713" cy="120650"/>
          </a:xfrm>
          <a:custGeom>
            <a:avLst/>
            <a:gdLst>
              <a:gd name="T0" fmla="*/ 2147483646 w 71"/>
              <a:gd name="T1" fmla="*/ 0 h 82"/>
              <a:gd name="T2" fmla="*/ 2147483646 w 71"/>
              <a:gd name="T3" fmla="*/ 2147483646 h 82"/>
              <a:gd name="T4" fmla="*/ 2147483646 w 71"/>
              <a:gd name="T5" fmla="*/ 2147483646 h 82"/>
              <a:gd name="T6" fmla="*/ 0 w 71"/>
              <a:gd name="T7" fmla="*/ 2147483646 h 82"/>
              <a:gd name="T8" fmla="*/ 2147483646 w 71"/>
              <a:gd name="T9" fmla="*/ 0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82"/>
              <a:gd name="T17" fmla="*/ 71 w 71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82">
                <a:moveTo>
                  <a:pt x="36" y="0"/>
                </a:moveTo>
                <a:lnTo>
                  <a:pt x="71" y="41"/>
                </a:lnTo>
                <a:lnTo>
                  <a:pt x="36" y="82"/>
                </a:lnTo>
                <a:lnTo>
                  <a:pt x="0" y="41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27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770" name="Rectangle 684">
            <a:extLst>
              <a:ext uri="{FF2B5EF4-FFF2-40B4-BE49-F238E27FC236}">
                <a16:creationId xmlns:a16="http://schemas.microsoft.com/office/drawing/2014/main" id="{4BC4A95C-3C01-404F-9B1F-EAF6BAF42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788" y="5789613"/>
            <a:ext cx="777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1" name="Rectangle 685">
            <a:extLst>
              <a:ext uri="{FF2B5EF4-FFF2-40B4-BE49-F238E27FC236}">
                <a16:creationId xmlns:a16="http://schemas.microsoft.com/office/drawing/2014/main" id="{E29A0DD2-A662-4A2C-8611-A76FEE703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5092700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2" name="Rectangle 686">
            <a:extLst>
              <a:ext uri="{FF2B5EF4-FFF2-40B4-BE49-F238E27FC236}">
                <a16:creationId xmlns:a16="http://schemas.microsoft.com/office/drawing/2014/main" id="{2169F722-2EA3-4635-B868-5C5B8B538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4392613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3" name="Rectangle 687">
            <a:extLst>
              <a:ext uri="{FF2B5EF4-FFF2-40B4-BE49-F238E27FC236}">
                <a16:creationId xmlns:a16="http://schemas.microsoft.com/office/drawing/2014/main" id="{2921CB11-6869-46F6-BDA1-E975E347D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3695700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4" name="Rectangle 688">
            <a:extLst>
              <a:ext uri="{FF2B5EF4-FFF2-40B4-BE49-F238E27FC236}">
                <a16:creationId xmlns:a16="http://schemas.microsoft.com/office/drawing/2014/main" id="{35D2A88A-88A8-4B15-B904-DE8583691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2997200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5" name="Rectangle 689">
            <a:extLst>
              <a:ext uri="{FF2B5EF4-FFF2-40B4-BE49-F238E27FC236}">
                <a16:creationId xmlns:a16="http://schemas.microsoft.com/office/drawing/2014/main" id="{5F06BF70-8FCF-434E-A22B-73045D03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2297113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6" name="Rectangle 690">
            <a:extLst>
              <a:ext uri="{FF2B5EF4-FFF2-40B4-BE49-F238E27FC236}">
                <a16:creationId xmlns:a16="http://schemas.microsoft.com/office/drawing/2014/main" id="{EAF988EF-2EDF-4E1A-BCE6-88F8E1A15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1600200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7" name="Rectangle 691">
            <a:extLst>
              <a:ext uri="{FF2B5EF4-FFF2-40B4-BE49-F238E27FC236}">
                <a16:creationId xmlns:a16="http://schemas.microsoft.com/office/drawing/2014/main" id="{69D7ADA0-A3C6-4A06-8F29-2B334825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5213" y="5983288"/>
            <a:ext cx="777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8" name="Rectangle 692">
            <a:extLst>
              <a:ext uri="{FF2B5EF4-FFF2-40B4-BE49-F238E27FC236}">
                <a16:creationId xmlns:a16="http://schemas.microsoft.com/office/drawing/2014/main" id="{827277BB-4870-4EC0-B0B9-8C32C54E0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5983288"/>
            <a:ext cx="777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79" name="Rectangle 693">
            <a:extLst>
              <a:ext uri="{FF2B5EF4-FFF2-40B4-BE49-F238E27FC236}">
                <a16:creationId xmlns:a16="http://schemas.microsoft.com/office/drawing/2014/main" id="{3EECB6C4-DCCD-4731-82E4-7289BC9D5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0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0" name="Rectangle 694">
            <a:extLst>
              <a:ext uri="{FF2B5EF4-FFF2-40B4-BE49-F238E27FC236}">
                <a16:creationId xmlns:a16="http://schemas.microsoft.com/office/drawing/2014/main" id="{4E3204F7-0B6E-44F8-98AD-EB7784771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1" name="Rectangle 695">
            <a:extLst>
              <a:ext uri="{FF2B5EF4-FFF2-40B4-BE49-F238E27FC236}">
                <a16:creationId xmlns:a16="http://schemas.microsoft.com/office/drawing/2014/main" id="{6371E9DE-FFA3-4D2B-BDB6-ECD08E416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2" name="Rectangle 696">
            <a:extLst>
              <a:ext uri="{FF2B5EF4-FFF2-40B4-BE49-F238E27FC236}">
                <a16:creationId xmlns:a16="http://schemas.microsoft.com/office/drawing/2014/main" id="{762A43C8-F5CD-4BFB-85B0-27876C0BD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3" name="Rectangle 697">
            <a:extLst>
              <a:ext uri="{FF2B5EF4-FFF2-40B4-BE49-F238E27FC236}">
                <a16:creationId xmlns:a16="http://schemas.microsoft.com/office/drawing/2014/main" id="{1748CE17-E0E1-4486-BC89-BC4899365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063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4" name="Rectangle 698">
            <a:extLst>
              <a:ext uri="{FF2B5EF4-FFF2-40B4-BE49-F238E27FC236}">
                <a16:creationId xmlns:a16="http://schemas.microsoft.com/office/drawing/2014/main" id="{31714631-394F-4CA8-8E78-D413E8EA0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5" name="Rectangle 699">
            <a:extLst>
              <a:ext uri="{FF2B5EF4-FFF2-40B4-BE49-F238E27FC236}">
                <a16:creationId xmlns:a16="http://schemas.microsoft.com/office/drawing/2014/main" id="{DAC3EA4B-8984-47E9-8A6A-59505BCB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6" name="Rectangle 700">
            <a:extLst>
              <a:ext uri="{FF2B5EF4-FFF2-40B4-BE49-F238E27FC236}">
                <a16:creationId xmlns:a16="http://schemas.microsoft.com/office/drawing/2014/main" id="{F6B18103-D58D-40DC-8F8B-CC297ED13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038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7" name="Rectangle 701">
            <a:extLst>
              <a:ext uri="{FF2B5EF4-FFF2-40B4-BE49-F238E27FC236}">
                <a16:creationId xmlns:a16="http://schemas.microsoft.com/office/drawing/2014/main" id="{CAABB3EF-A43E-4790-BA10-548FCD339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8" name="Rectangle 702">
            <a:extLst>
              <a:ext uri="{FF2B5EF4-FFF2-40B4-BE49-F238E27FC236}">
                <a16:creationId xmlns:a16="http://schemas.microsoft.com/office/drawing/2014/main" id="{263DDC47-CF68-4F7C-B855-E0D77EFA6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89" name="Rectangle 703">
            <a:extLst>
              <a:ext uri="{FF2B5EF4-FFF2-40B4-BE49-F238E27FC236}">
                <a16:creationId xmlns:a16="http://schemas.microsoft.com/office/drawing/2014/main" id="{EAF25A34-AB3C-46DB-B023-39BD69CEE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425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0" name="Rectangle 704">
            <a:extLst>
              <a:ext uri="{FF2B5EF4-FFF2-40B4-BE49-F238E27FC236}">
                <a16:creationId xmlns:a16="http://schemas.microsoft.com/office/drawing/2014/main" id="{09A5AF8C-AFA2-48DA-BB95-13C7A72AB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1163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1" name="Rectangle 705">
            <a:extLst>
              <a:ext uri="{FF2B5EF4-FFF2-40B4-BE49-F238E27FC236}">
                <a16:creationId xmlns:a16="http://schemas.microsoft.com/office/drawing/2014/main" id="{792EB543-7B9E-4BA8-BE66-9825C3A8C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5663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2" name="Rectangle 706">
            <a:extLst>
              <a:ext uri="{FF2B5EF4-FFF2-40B4-BE49-F238E27FC236}">
                <a16:creationId xmlns:a16="http://schemas.microsoft.com/office/drawing/2014/main" id="{897055FB-07E6-4AD3-ACAD-6A84E1EDE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3" name="Rectangle 707">
            <a:extLst>
              <a:ext uri="{FF2B5EF4-FFF2-40B4-BE49-F238E27FC236}">
                <a16:creationId xmlns:a16="http://schemas.microsoft.com/office/drawing/2014/main" id="{A8455DCD-8437-477D-BEE7-B154D1CD5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5138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4" name="Rectangle 708">
            <a:extLst>
              <a:ext uri="{FF2B5EF4-FFF2-40B4-BE49-F238E27FC236}">
                <a16:creationId xmlns:a16="http://schemas.microsoft.com/office/drawing/2014/main" id="{5110BB9C-8730-4B0C-AC77-5F13F4291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463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5" name="Rectangle 709">
            <a:extLst>
              <a:ext uri="{FF2B5EF4-FFF2-40B4-BE49-F238E27FC236}">
                <a16:creationId xmlns:a16="http://schemas.microsoft.com/office/drawing/2014/main" id="{D912FD2A-B41A-43D1-849A-5839C950A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6200" y="5983288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6" name="Rectangle 710">
            <a:extLst>
              <a:ext uri="{FF2B5EF4-FFF2-40B4-BE49-F238E27FC236}">
                <a16:creationId xmlns:a16="http://schemas.microsoft.com/office/drawing/2014/main" id="{F6306F37-5DE7-4CB8-9798-7D3495333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0" y="6208713"/>
            <a:ext cx="777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Старост</a:t>
            </a: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6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797" name="Rectangle 711">
            <a:extLst>
              <a:ext uri="{FF2B5EF4-FFF2-40B4-BE49-F238E27FC236}">
                <a16:creationId xmlns:a16="http://schemas.microsoft.com/office/drawing/2014/main" id="{23F5B5F0-63D5-491D-909C-69BAE761825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15182" y="3537744"/>
            <a:ext cx="19812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CS" altLang="en-US" sz="13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СМРТНОСТ</a:t>
            </a: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</a:t>
            </a:r>
            <a:r>
              <a:rPr lang="sr-Cyrl-CS" altLang="en-US" sz="13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УМРЛИХ</a:t>
            </a: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9798" name="Group 735">
            <a:extLst>
              <a:ext uri="{FF2B5EF4-FFF2-40B4-BE49-F238E27FC236}">
                <a16:creationId xmlns:a16="http://schemas.microsoft.com/office/drawing/2014/main" id="{550B8187-EB29-4049-8ACE-175256E78CA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6507163"/>
            <a:ext cx="2024063" cy="198437"/>
            <a:chOff x="1412" y="4136"/>
            <a:chExt cx="1275" cy="125"/>
          </a:xfrm>
        </p:grpSpPr>
        <p:sp>
          <p:nvSpPr>
            <p:cNvPr id="19823" name="Line 713">
              <a:extLst>
                <a:ext uri="{FF2B5EF4-FFF2-40B4-BE49-F238E27FC236}">
                  <a16:creationId xmlns:a16="http://schemas.microsoft.com/office/drawing/2014/main" id="{790DAE20-D7B4-42C4-8C6C-61E09BAEC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2" y="4177"/>
              <a:ext cx="168" cy="1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24" name="Freeform 714">
              <a:extLst>
                <a:ext uri="{FF2B5EF4-FFF2-40B4-BE49-F238E27FC236}">
                  <a16:creationId xmlns:a16="http://schemas.microsoft.com/office/drawing/2014/main" id="{D0D8D599-B7CD-49FB-8A90-EB3A44EAE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" y="4151"/>
              <a:ext cx="49" cy="51"/>
            </a:xfrm>
            <a:custGeom>
              <a:avLst/>
              <a:gdLst>
                <a:gd name="T0" fmla="*/ 25 w 49"/>
                <a:gd name="T1" fmla="*/ 0 h 56"/>
                <a:gd name="T2" fmla="*/ 49 w 49"/>
                <a:gd name="T3" fmla="*/ 5 h 56"/>
                <a:gd name="T4" fmla="*/ 0 w 49"/>
                <a:gd name="T5" fmla="*/ 5 h 56"/>
                <a:gd name="T6" fmla="*/ 25 w 49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56"/>
                <a:gd name="T14" fmla="*/ 49 w 4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56">
                  <a:moveTo>
                    <a:pt x="25" y="0"/>
                  </a:moveTo>
                  <a:lnTo>
                    <a:pt x="49" y="5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825" name="Rectangle 715">
              <a:extLst>
                <a:ext uri="{FF2B5EF4-FFF2-40B4-BE49-F238E27FC236}">
                  <a16:creationId xmlns:a16="http://schemas.microsoft.com/office/drawing/2014/main" id="{4B9DD762-6024-47EA-9A25-6BBF1E105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" y="4136"/>
              <a:ext cx="10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sr-Cyrl-CS" altLang="en-US" sz="13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Саобраћајне</a:t>
              </a: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r-Cyrl-CS" altLang="en-US" sz="13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незгоде</a:t>
              </a:r>
              <a:endParaRPr lang="en-US" altLang="en-US" b="1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799" name="Group 736">
            <a:extLst>
              <a:ext uri="{FF2B5EF4-FFF2-40B4-BE49-F238E27FC236}">
                <a16:creationId xmlns:a16="http://schemas.microsoft.com/office/drawing/2014/main" id="{45143676-5D52-475F-ABA4-791E18964006}"/>
              </a:ext>
            </a:extLst>
          </p:cNvPr>
          <p:cNvGrpSpPr>
            <a:grpSpLocks/>
          </p:cNvGrpSpPr>
          <p:nvPr/>
        </p:nvGrpSpPr>
        <p:grpSpPr bwMode="auto">
          <a:xfrm>
            <a:off x="4767263" y="6505575"/>
            <a:ext cx="566737" cy="198438"/>
            <a:chOff x="2803" y="4136"/>
            <a:chExt cx="357" cy="125"/>
          </a:xfrm>
        </p:grpSpPr>
        <p:sp>
          <p:nvSpPr>
            <p:cNvPr id="19816" name="Line 716">
              <a:extLst>
                <a:ext uri="{FF2B5EF4-FFF2-40B4-BE49-F238E27FC236}">
                  <a16:creationId xmlns:a16="http://schemas.microsoft.com/office/drawing/2014/main" id="{B224421B-8177-43D8-8A73-062A4BA1A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3" y="4185"/>
              <a:ext cx="168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7" name="Rectangle 717">
              <a:extLst>
                <a:ext uri="{FF2B5EF4-FFF2-40B4-BE49-F238E27FC236}">
                  <a16:creationId xmlns:a16="http://schemas.microsoft.com/office/drawing/2014/main" id="{875A4AA0-3510-49C0-8AD7-A15595E82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" y="4163"/>
              <a:ext cx="43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18" name="Line 718">
              <a:extLst>
                <a:ext uri="{FF2B5EF4-FFF2-40B4-BE49-F238E27FC236}">
                  <a16:creationId xmlns:a16="http://schemas.microsoft.com/office/drawing/2014/main" id="{4CEFF2EA-1D80-40EC-9C7A-F9882FA5D9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61" y="4165"/>
              <a:ext cx="19" cy="20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9" name="Line 719">
              <a:extLst>
                <a:ext uri="{FF2B5EF4-FFF2-40B4-BE49-F238E27FC236}">
                  <a16:creationId xmlns:a16="http://schemas.microsoft.com/office/drawing/2014/main" id="{1374B621-889E-48D7-907C-4BE679BE8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4185"/>
              <a:ext cx="18" cy="19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20" name="Line 720">
              <a:extLst>
                <a:ext uri="{FF2B5EF4-FFF2-40B4-BE49-F238E27FC236}">
                  <a16:creationId xmlns:a16="http://schemas.microsoft.com/office/drawing/2014/main" id="{69F73DC8-4746-4AAD-B2C8-2AE4F1865F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1" y="4185"/>
              <a:ext cx="19" cy="19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21" name="Line 721">
              <a:extLst>
                <a:ext uri="{FF2B5EF4-FFF2-40B4-BE49-F238E27FC236}">
                  <a16:creationId xmlns:a16="http://schemas.microsoft.com/office/drawing/2014/main" id="{D8CBE494-0078-47D1-97F2-04F4ACFB81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7" y="4165"/>
              <a:ext cx="18" cy="20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22" name="Rectangle 722">
              <a:extLst>
                <a:ext uri="{FF2B5EF4-FFF2-40B4-BE49-F238E27FC236}">
                  <a16:creationId xmlns:a16="http://schemas.microsoft.com/office/drawing/2014/main" id="{1B981CFF-1E71-4CED-A321-586082607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4136"/>
              <a:ext cx="1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sr-Cyrl-CS" altLang="en-US" sz="13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Рак</a:t>
              </a:r>
              <a:endParaRPr lang="en-US" altLang="en-US" b="1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800" name="Group 737">
            <a:extLst>
              <a:ext uri="{FF2B5EF4-FFF2-40B4-BE49-F238E27FC236}">
                <a16:creationId xmlns:a16="http://schemas.microsoft.com/office/drawing/2014/main" id="{60EB614B-D51F-4E09-B9F6-633885F17B6D}"/>
              </a:ext>
            </a:extLst>
          </p:cNvPr>
          <p:cNvGrpSpPr>
            <a:grpSpLocks/>
          </p:cNvGrpSpPr>
          <p:nvPr/>
        </p:nvGrpSpPr>
        <p:grpSpPr bwMode="auto">
          <a:xfrm>
            <a:off x="6357938" y="6507163"/>
            <a:ext cx="1414462" cy="198437"/>
            <a:chOff x="3560" y="4136"/>
            <a:chExt cx="891" cy="125"/>
          </a:xfrm>
        </p:grpSpPr>
        <p:sp>
          <p:nvSpPr>
            <p:cNvPr id="19807" name="Line 723">
              <a:extLst>
                <a:ext uri="{FF2B5EF4-FFF2-40B4-BE49-F238E27FC236}">
                  <a16:creationId xmlns:a16="http://schemas.microsoft.com/office/drawing/2014/main" id="{303018C8-9E78-4438-ACE5-65D69AD9B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0" y="4185"/>
              <a:ext cx="168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08" name="Rectangle 724">
              <a:extLst>
                <a:ext uri="{FF2B5EF4-FFF2-40B4-BE49-F238E27FC236}">
                  <a16:creationId xmlns:a16="http://schemas.microsoft.com/office/drawing/2014/main" id="{2C7F85F9-F1AC-42D5-BC12-4AA32F91C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4163"/>
              <a:ext cx="44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09" name="Line 725">
              <a:extLst>
                <a:ext uri="{FF2B5EF4-FFF2-40B4-BE49-F238E27FC236}">
                  <a16:creationId xmlns:a16="http://schemas.microsoft.com/office/drawing/2014/main" id="{017E32AB-7DDB-4BAC-9BA4-B41F65FEB9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6" y="4164"/>
              <a:ext cx="19" cy="20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0" name="Line 726">
              <a:extLst>
                <a:ext uri="{FF2B5EF4-FFF2-40B4-BE49-F238E27FC236}">
                  <a16:creationId xmlns:a16="http://schemas.microsoft.com/office/drawing/2014/main" id="{1118CEDC-0E7E-4ED6-B462-B4C4F316E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1" y="4185"/>
              <a:ext cx="19" cy="19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1" name="Line 727">
              <a:extLst>
                <a:ext uri="{FF2B5EF4-FFF2-40B4-BE49-F238E27FC236}">
                  <a16:creationId xmlns:a16="http://schemas.microsoft.com/office/drawing/2014/main" id="{0B0E958B-65F1-4F2E-A6A3-23C608EA88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6" y="4185"/>
              <a:ext cx="19" cy="19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2" name="Line 728">
              <a:extLst>
                <a:ext uri="{FF2B5EF4-FFF2-40B4-BE49-F238E27FC236}">
                  <a16:creationId xmlns:a16="http://schemas.microsoft.com/office/drawing/2014/main" id="{8F0E0746-1A4D-4E02-8AA6-AA4212A3AC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2" y="4165"/>
              <a:ext cx="19" cy="20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3" name="Line 729">
              <a:extLst>
                <a:ext uri="{FF2B5EF4-FFF2-40B4-BE49-F238E27FC236}">
                  <a16:creationId xmlns:a16="http://schemas.microsoft.com/office/drawing/2014/main" id="{DBDBBA64-266C-481E-8C1A-9F5C349BA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6" y="4165"/>
              <a:ext cx="1" cy="20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4" name="Line 730">
              <a:extLst>
                <a:ext uri="{FF2B5EF4-FFF2-40B4-BE49-F238E27FC236}">
                  <a16:creationId xmlns:a16="http://schemas.microsoft.com/office/drawing/2014/main" id="{D4CAA05F-F7A5-410A-9A6B-207B9E886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4185"/>
              <a:ext cx="1" cy="19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15" name="Rectangle 731">
              <a:extLst>
                <a:ext uri="{FF2B5EF4-FFF2-40B4-BE49-F238E27FC236}">
                  <a16:creationId xmlns:a16="http://schemas.microsoft.com/office/drawing/2014/main" id="{D9AF9EC1-6715-477D-A84A-476658FDE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4136"/>
              <a:ext cx="70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sr-Cyrl-CS" altLang="en-US" sz="13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Болести срца</a:t>
              </a:r>
              <a:endParaRPr lang="en-US" altLang="en-US" b="1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801" name="Group 738">
            <a:extLst>
              <a:ext uri="{FF2B5EF4-FFF2-40B4-BE49-F238E27FC236}">
                <a16:creationId xmlns:a16="http://schemas.microsoft.com/office/drawing/2014/main" id="{C3CD833B-D828-4E70-BEA9-6E2C71BA6FCA}"/>
              </a:ext>
            </a:extLst>
          </p:cNvPr>
          <p:cNvGrpSpPr>
            <a:grpSpLocks/>
          </p:cNvGrpSpPr>
          <p:nvPr/>
        </p:nvGrpSpPr>
        <p:grpSpPr bwMode="auto">
          <a:xfrm>
            <a:off x="8278813" y="6505575"/>
            <a:ext cx="1550987" cy="198438"/>
            <a:chOff x="4572" y="4136"/>
            <a:chExt cx="977" cy="125"/>
          </a:xfrm>
        </p:grpSpPr>
        <p:sp>
          <p:nvSpPr>
            <p:cNvPr id="19804" name="Line 732">
              <a:extLst>
                <a:ext uri="{FF2B5EF4-FFF2-40B4-BE49-F238E27FC236}">
                  <a16:creationId xmlns:a16="http://schemas.microsoft.com/office/drawing/2014/main" id="{50B474D9-0CBA-407F-BD47-00C4E7838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4177"/>
              <a:ext cx="168" cy="1"/>
            </a:xfrm>
            <a:prstGeom prst="line">
              <a:avLst/>
            </a:prstGeom>
            <a:noFill/>
            <a:ln w="365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05" name="Freeform 733">
              <a:extLst>
                <a:ext uri="{FF2B5EF4-FFF2-40B4-BE49-F238E27FC236}">
                  <a16:creationId xmlns:a16="http://schemas.microsoft.com/office/drawing/2014/main" id="{537E8ECB-3B0F-4AA0-9C5D-5DE78F5ED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" y="4151"/>
              <a:ext cx="49" cy="51"/>
            </a:xfrm>
            <a:custGeom>
              <a:avLst/>
              <a:gdLst>
                <a:gd name="T0" fmla="*/ 25 w 49"/>
                <a:gd name="T1" fmla="*/ 0 h 56"/>
                <a:gd name="T2" fmla="*/ 49 w 49"/>
                <a:gd name="T3" fmla="*/ 5 h 56"/>
                <a:gd name="T4" fmla="*/ 25 w 49"/>
                <a:gd name="T5" fmla="*/ 5 h 56"/>
                <a:gd name="T6" fmla="*/ 0 w 49"/>
                <a:gd name="T7" fmla="*/ 5 h 56"/>
                <a:gd name="T8" fmla="*/ 25 w 49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56"/>
                <a:gd name="T17" fmla="*/ 49 w 4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56">
                  <a:moveTo>
                    <a:pt x="25" y="0"/>
                  </a:moveTo>
                  <a:lnTo>
                    <a:pt x="49" y="28"/>
                  </a:lnTo>
                  <a:lnTo>
                    <a:pt x="25" y="56"/>
                  </a:lnTo>
                  <a:lnTo>
                    <a:pt x="0" y="2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806" name="Rectangle 734">
              <a:extLst>
                <a:ext uri="{FF2B5EF4-FFF2-40B4-BE49-F238E27FC236}">
                  <a16:creationId xmlns:a16="http://schemas.microsoft.com/office/drawing/2014/main" id="{454E8015-B7FB-486E-934F-A89E6142F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4136"/>
              <a:ext cx="7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sr-Cyrl-CS" altLang="en-US" sz="13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Болести мозга</a:t>
              </a:r>
              <a:endParaRPr lang="en-US" altLang="en-US" sz="1300" b="1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9562" name="AutoShape 3">
            <a:extLst>
              <a:ext uri="{FF2B5EF4-FFF2-40B4-BE49-F238E27FC236}">
                <a16:creationId xmlns:a16="http://schemas.microsoft.com/office/drawing/2014/main" id="{0CA1AEF8-8B86-469D-AD2D-1BF3E6C7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52400"/>
            <a:ext cx="7010400" cy="1087438"/>
          </a:xfrm>
          <a:prstGeom prst="roundRect">
            <a:avLst>
              <a:gd name="adj" fmla="val 12440"/>
            </a:avLst>
          </a:prstGeom>
          <a:solidFill>
            <a:schemeClr val="bg1">
              <a:alpha val="39999"/>
            </a:schemeClr>
          </a:solidFill>
          <a:ln w="762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sr-Cyrl-CS" sz="28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Зашто безбедност саобраћаја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?</a:t>
            </a:r>
            <a:r>
              <a:rPr lang="sr-Cyrl-RS" sz="28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sr-Cyrl-RS" sz="28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Зашто млади и саобраћајне незгоде?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73" name="Straight Arrow Connector 372">
            <a:extLst>
              <a:ext uri="{FF2B5EF4-FFF2-40B4-BE49-F238E27FC236}">
                <a16:creationId xmlns:a16="http://schemas.microsoft.com/office/drawing/2014/main" id="{26632E2D-12DB-4C0F-B183-87A53880813B}"/>
              </a:ext>
            </a:extLst>
          </p:cNvPr>
          <p:cNvCxnSpPr/>
          <p:nvPr/>
        </p:nvCxnSpPr>
        <p:spPr>
          <a:xfrm rot="5400000">
            <a:off x="2397125" y="4232275"/>
            <a:ext cx="3455988" cy="1588"/>
          </a:xfrm>
          <a:prstGeom prst="straightConnector1">
            <a:avLst/>
          </a:prstGeom>
          <a:ln w="114300">
            <a:solidFill>
              <a:schemeClr val="tx1">
                <a:lumMod val="95000"/>
                <a:lumOff val="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Placeholder 13">
            <a:extLst>
              <a:ext uri="{FF2B5EF4-FFF2-40B4-BE49-F238E27FC236}">
                <a16:creationId xmlns:a16="http://schemas.microsoft.com/office/drawing/2014/main" id="{A96D9B1E-4AF3-4CE5-95ED-193DF05BECC1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C83434-892C-4EBC-B5F7-96834BF84FFF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300" dirty="0">
                <a:solidFill>
                  <a:schemeClr val="bg1"/>
                </a:solidFill>
              </a:rPr>
              <a:t>Човек као фактор БС.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3300" dirty="0">
              <a:solidFill>
                <a:schemeClr val="bg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300" dirty="0">
                <a:solidFill>
                  <a:srgbClr val="FF0000"/>
                </a:solidFill>
              </a:rPr>
              <a:t>Понашања младих учесника у саобраћају.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300" dirty="0">
                <a:solidFill>
                  <a:schemeClr val="bg1"/>
                </a:solidFill>
              </a:rPr>
              <a:t>Врсте понашања: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3300" dirty="0">
                <a:solidFill>
                  <a:schemeClr val="bg1"/>
                </a:solidFill>
              </a:rPr>
              <a:t>Прекршај, грешка, пропуст, агресивно и позитивно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chemeClr val="bg1"/>
                </a:solidFill>
              </a:rPr>
              <a:t>понашање.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E0574-DA01-4477-9B17-9A150B567E32}"/>
              </a:ext>
            </a:extLst>
          </p:cNvPr>
          <p:cNvSpPr/>
          <p:nvPr/>
        </p:nvSpPr>
        <p:spPr>
          <a:xfrm>
            <a:off x="8474075" y="44450"/>
            <a:ext cx="3670300" cy="258286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20485" name="Group 1">
            <a:extLst>
              <a:ext uri="{FF2B5EF4-FFF2-40B4-BE49-F238E27FC236}">
                <a16:creationId xmlns:a16="http://schemas.microsoft.com/office/drawing/2014/main" id="{2255A886-31F0-44A8-B5BE-E0BB381F6D88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40C7FB-FA80-49DD-B595-4B6904B98A15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ADA567-A999-4562-A0DB-E7769CA5E508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5657062-113B-485D-8334-B616CFD9D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7" name="Picture 2" descr="C:\Users\marko\Desktop\risk_measurement_anim_md_wm_v2.gif">
            <a:extLst>
              <a:ext uri="{FF2B5EF4-FFF2-40B4-BE49-F238E27FC236}">
                <a16:creationId xmlns:a16="http://schemas.microsoft.com/office/drawing/2014/main" id="{812740E6-F620-4762-9FC1-6B460E86FF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4411663"/>
            <a:ext cx="16002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Placeholder 13">
            <a:extLst>
              <a:ext uri="{FF2B5EF4-FFF2-40B4-BE49-F238E27FC236}">
                <a16:creationId xmlns:a16="http://schemas.microsoft.com/office/drawing/2014/main" id="{43262509-47B1-4C04-BC73-9122AD3316B1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C83434-892C-4EBC-B5F7-96834BF84FFF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rgbClr val="FF0000"/>
                </a:solidFill>
              </a:rPr>
              <a:t>Понашања младих учесника у саобраћају.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chemeClr val="bg1"/>
                </a:solidFill>
              </a:rPr>
              <a:t>Шанса учешћа у СН: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chemeClr val="bg1"/>
                </a:solidFill>
              </a:rPr>
              <a:t>Млади имају 1.31 пут (131%) већу шансу да доживе СН.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chemeClr val="bg1"/>
                </a:solidFill>
              </a:rPr>
              <a:t>Прекшаји – 1.83 пута (183%)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chemeClr val="bg1"/>
                </a:solidFill>
              </a:rPr>
              <a:t>Агресивно понашање – 1.24 (124%).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E0574-DA01-4477-9B17-9A150B567E32}"/>
              </a:ext>
            </a:extLst>
          </p:cNvPr>
          <p:cNvSpPr/>
          <p:nvPr/>
        </p:nvSpPr>
        <p:spPr>
          <a:xfrm>
            <a:off x="8474075" y="44450"/>
            <a:ext cx="3670300" cy="258286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22533" name="Group 1">
            <a:extLst>
              <a:ext uri="{FF2B5EF4-FFF2-40B4-BE49-F238E27FC236}">
                <a16:creationId xmlns:a16="http://schemas.microsoft.com/office/drawing/2014/main" id="{77D5D756-A664-4BBB-A4D6-9DCB3898CF4B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40C7FB-FA80-49DD-B595-4B6904B98A15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ADA567-A999-4562-A0DB-E7769CA5E508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5657062-113B-485D-8334-B616CFD9D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5" name="Picture 2" descr="C:\Users\marko\Desktop\risk_measurement_anim_md_wm_v2.gif">
            <a:extLst>
              <a:ext uri="{FF2B5EF4-FFF2-40B4-BE49-F238E27FC236}">
                <a16:creationId xmlns:a16="http://schemas.microsoft.com/office/drawing/2014/main" id="{77FCA70C-1366-4164-AF22-DE14AAC89C8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4411663"/>
            <a:ext cx="16002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Placeholder 13">
            <a:extLst>
              <a:ext uri="{FF2B5EF4-FFF2-40B4-BE49-F238E27FC236}">
                <a16:creationId xmlns:a16="http://schemas.microsoft.com/office/drawing/2014/main" id="{38674A1A-234E-412A-AEFC-F758FB1AB721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C83434-892C-4EBC-B5F7-96834BF84FFF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300" dirty="0">
                <a:solidFill>
                  <a:schemeClr val="bg1"/>
                </a:solidFill>
              </a:rPr>
              <a:t>Брзина и зауставни пут возила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Cyrl-RS" sz="33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E0574-DA01-4477-9B17-9A150B567E32}"/>
              </a:ext>
            </a:extLst>
          </p:cNvPr>
          <p:cNvSpPr/>
          <p:nvPr/>
        </p:nvSpPr>
        <p:spPr>
          <a:xfrm>
            <a:off x="8474075" y="44450"/>
            <a:ext cx="3670300" cy="2582863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grpSp>
        <p:nvGrpSpPr>
          <p:cNvPr id="24581" name="Group 1">
            <a:extLst>
              <a:ext uri="{FF2B5EF4-FFF2-40B4-BE49-F238E27FC236}">
                <a16:creationId xmlns:a16="http://schemas.microsoft.com/office/drawing/2014/main" id="{D56DF199-9E9F-45DD-AFCA-BDBCA3335EC9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40C7FB-FA80-49DD-B595-4B6904B98A15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ADA567-A999-4562-A0DB-E7769CA5E508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5657062-113B-485D-8334-B616CFD9D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3" name="Picture 2">
            <a:extLst>
              <a:ext uri="{FF2B5EF4-FFF2-40B4-BE49-F238E27FC236}">
                <a16:creationId xmlns:a16="http://schemas.microsoft.com/office/drawing/2014/main" id="{7024650D-18D9-4688-B9DF-5195039CE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2714625"/>
            <a:ext cx="6445250" cy="405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Placeholder 13">
            <a:extLst>
              <a:ext uri="{FF2B5EF4-FFF2-40B4-BE49-F238E27FC236}">
                <a16:creationId xmlns:a16="http://schemas.microsoft.com/office/drawing/2014/main" id="{12658B1B-51B7-4435-88E9-1D2CE1A1EB2A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12209462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C83434-892C-4EBC-B5F7-96834BF84FFF}"/>
              </a:ext>
            </a:extLst>
          </p:cNvPr>
          <p:cNvSpPr/>
          <p:nvPr/>
        </p:nvSpPr>
        <p:spPr>
          <a:xfrm>
            <a:off x="0" y="0"/>
            <a:ext cx="12190413" cy="6918325"/>
          </a:xfrm>
          <a:prstGeom prst="rect">
            <a:avLst/>
          </a:prstGeom>
          <a:solidFill>
            <a:srgbClr val="2C3744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6600" dirty="0">
                <a:solidFill>
                  <a:schemeClr val="bg1"/>
                </a:solidFill>
              </a:rPr>
              <a:t>Хвала на пажњи!!!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E0574-DA01-4477-9B17-9A150B567E32}"/>
              </a:ext>
            </a:extLst>
          </p:cNvPr>
          <p:cNvSpPr/>
          <p:nvPr/>
        </p:nvSpPr>
        <p:spPr>
          <a:xfrm>
            <a:off x="8474075" y="1588"/>
            <a:ext cx="3670300" cy="2582862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>
              <a:solidFill>
                <a:prstClr val="white"/>
              </a:solidFill>
            </a:endParaRPr>
          </a:p>
        </p:txBody>
      </p:sp>
      <p:grpSp>
        <p:nvGrpSpPr>
          <p:cNvPr id="27653" name="Group 1">
            <a:extLst>
              <a:ext uri="{FF2B5EF4-FFF2-40B4-BE49-F238E27FC236}">
                <a16:creationId xmlns:a16="http://schemas.microsoft.com/office/drawing/2014/main" id="{5D97401A-BE06-4573-A2FC-452741F50DED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87313"/>
            <a:ext cx="6154737" cy="1565275"/>
            <a:chOff x="519987" y="-725458"/>
            <a:chExt cx="12309524" cy="3130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40C7FB-FA80-49DD-B595-4B6904B98A15}"/>
                </a:ext>
              </a:extLst>
            </p:cNvPr>
            <p:cNvSpPr txBox="1"/>
            <p:nvPr/>
          </p:nvSpPr>
          <p:spPr>
            <a:xfrm>
              <a:off x="519987" y="-725458"/>
              <a:ext cx="12309524" cy="2155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4000" b="1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Висока техничка школа</a:t>
              </a:r>
              <a:br>
                <a:rPr lang="sr-Cyrl-RS" altLang="en-US" sz="4000" b="1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</a:br>
              <a:r>
                <a:rPr lang="sr-Cyrl-RS" altLang="en-US" sz="4000" b="1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Black"/>
                  <a:ea typeface="Lato Black"/>
                  <a:cs typeface="Lato Black"/>
                </a:rPr>
                <a:t>струковних студија</a:t>
              </a:r>
              <a:endParaRPr lang="en-US" altLang="en-US" sz="40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ADA567-A999-4562-A0DB-E7769CA5E508}"/>
                </a:ext>
              </a:extLst>
            </p:cNvPr>
            <p:cNvSpPr txBox="1"/>
            <p:nvPr/>
          </p:nvSpPr>
          <p:spPr>
            <a:xfrm>
              <a:off x="4015675" y="1531971"/>
              <a:ext cx="4819670" cy="873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sr-Cyrl-RS" altLang="en-US" sz="2800" b="1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ato Light"/>
                  <a:ea typeface="Lato Light"/>
                  <a:cs typeface="Lato Light"/>
                </a:rPr>
                <a:t>КРАГУЈЕВАЦ</a:t>
              </a:r>
              <a:endParaRPr lang="en-US" altLang="en-US" sz="28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ato Light"/>
                <a:ea typeface="Lato Light"/>
                <a:cs typeface="Lato Light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5657062-113B-485D-8334-B616CFD9D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87" y="86586"/>
            <a:ext cx="2082247" cy="1962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279</Words>
  <Application>Microsoft Office PowerPoint</Application>
  <PresentationFormat>Widescreen</PresentationFormat>
  <Paragraphs>130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Lato Black</vt:lpstr>
      <vt:lpstr>Lato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MarkoM</dc:creator>
  <cp:lastModifiedBy>MarkoM</cp:lastModifiedBy>
  <cp:revision>13</cp:revision>
  <dcterms:created xsi:type="dcterms:W3CDTF">2019-05-07T07:37:12Z</dcterms:created>
  <dcterms:modified xsi:type="dcterms:W3CDTF">2019-05-07T14:18:01Z</dcterms:modified>
</cp:coreProperties>
</file>